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613723750369713"/>
          <c:y val="-5.45077946146333E-005"/>
          <c:w val="0.840368445514852"/>
          <c:h val="0.8676550746756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40364922"/>
        <c:axId val="79800765"/>
      </c:barChart>
      <c:catAx>
        <c:axId val="40364922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9800765"/>
        <c:crosses val="autoZero"/>
        <c:auto val="1"/>
        <c:lblAlgn val="ctr"/>
        <c:lblOffset val="100"/>
        <c:noMultiLvlLbl val="0"/>
      </c:catAx>
      <c:valAx>
        <c:axId val="79800765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40364922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938280-C22C-4D8C-816F-CDCF81FD172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667926-048E-4E33-B70A-4B9C038C6E9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5EA09A-41C0-4920-8E80-715FB44DEC0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D03A51-C8CE-413D-A5C5-9A4934CEDF4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5BCCF-C37A-449D-9EF2-50C70215537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7C9338-0C1F-4500-8565-62F1485155E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4F6B7-2B65-4520-B5BC-36799E58FE0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4525B-1028-40A5-8370-58587D3A83B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B70FF9-150A-4A56-A0C9-E15595A6474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814680"/>
            <a:ext cx="8570880" cy="43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B67AE-A5CB-45EA-A1E9-9DAAA40DDCC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0688D2-4927-495A-B1FB-E8A01F19F4E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648E74-93BC-4AAC-A640-DD7EA56B7ED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88172-D888-4003-8CE3-739675613D4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950E9-F90B-4BAB-9DC1-D07A4F2E1D7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B537E2-EF8C-4C61-A4BC-08CA0C4E3EF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69F8E1-0871-4DC4-8AC8-444648B230B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B82F1-95EB-490A-A19A-A3EA928F785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D9507-AAE0-4DE7-8A89-3EB9FBF382D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3ED810-6FD9-4A8B-9CFD-E00117D9B57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F45C46-507C-4290-99F7-D709ACC6182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26E08-62D6-4754-A847-A7789742505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DFC76-80F7-433F-8B8C-ED09059B01C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3B2538-C518-42AC-85C9-45F3712F068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11760" y="814680"/>
            <a:ext cx="8570880" cy="43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93115-6F1E-4509-A447-21D0A7FB661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D09EB8-DFD1-4E49-B6D6-5C3F70B83A0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D0393-BBDD-48B3-9738-E52305B2952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4524D-8B36-46D4-99DB-B495522F3B9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D4776-306A-4547-BFD1-33B5694E11C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8749E-3A74-4154-BC52-60C6B2580F7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0C656-8BE3-4D74-9AB6-304FE1BF6E2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07C86C-AB22-42EC-92A9-7C298598E37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D4C29E-E7E2-4E49-8BF3-AEF19C223FC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814680"/>
            <a:ext cx="8570880" cy="43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1CF688-7027-42E9-812A-AF5E6CA749D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910F05-2175-44C7-8722-D9179FE87D4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B4BE2C-3CBB-4831-9F53-A582B2D19A0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7DFF68-8699-427E-BDEE-2EA2EED11C6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Google Shape;13;p2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5;p2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Google Shape;16;p2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1000"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85346C6-2BBB-4FD5-9EC1-1915DB887E37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2;p3"/>
          <p:cNvSpPr/>
          <p:nvPr/>
        </p:nvSpPr>
        <p:spPr>
          <a:xfrm>
            <a:off x="0" y="2571840"/>
            <a:ext cx="9143640" cy="25711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53FE737-3362-48F5-B617-B7597BF434E6}" type="slidenum">
              <a:rPr b="0" lang="en" sz="1000" spc="-1" strike="noStrike">
                <a:solidFill>
                  <a:srgbClr val="ffffff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6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7E1ECA-848D-42E8-BB56-0F5BE968A347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Website: Day 4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94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Customer testimonial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Testimonial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"/>
          <p:cNvGraphicFramePr/>
          <p:nvPr/>
        </p:nvGraphicFramePr>
        <p:xfrm>
          <a:off x="311760" y="1266480"/>
          <a:ext cx="8520120" cy="330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31" name="Google Shape;79;p15" descr=""/>
          <p:cNvPicPr/>
          <p:nvPr/>
        </p:nvPicPr>
        <p:blipFill>
          <a:blip r:embed="rId2"/>
          <a:stretch/>
        </p:blipFill>
        <p:spPr>
          <a:xfrm>
            <a:off x="0" y="1266480"/>
            <a:ext cx="9143640" cy="363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Testimonial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HTML elements used here -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spcBef>
                <a:spcPts val="1001"/>
              </a:spcBef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Blockquote:before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spcBef>
                <a:spcPts val="1001"/>
              </a:spcBef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Blockquote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Cite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Testimonial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92;p17" descr=""/>
          <p:cNvPicPr/>
          <p:nvPr/>
        </p:nvPicPr>
        <p:blipFill>
          <a:blip r:embed="rId1"/>
          <a:stretch/>
        </p:blipFill>
        <p:spPr>
          <a:xfrm>
            <a:off x="311760" y="1266480"/>
            <a:ext cx="3016080" cy="204840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93;p17" descr=""/>
          <p:cNvPicPr/>
          <p:nvPr/>
        </p:nvPicPr>
        <p:blipFill>
          <a:blip r:embed="rId2"/>
          <a:stretch/>
        </p:blipFill>
        <p:spPr>
          <a:xfrm>
            <a:off x="4163400" y="1266480"/>
            <a:ext cx="2777760" cy="23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Testimonial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00;p18" descr=""/>
          <p:cNvPicPr/>
          <p:nvPr/>
        </p:nvPicPr>
        <p:blipFill>
          <a:blip r:embed="rId1"/>
          <a:stretch/>
        </p:blipFill>
        <p:spPr>
          <a:xfrm>
            <a:off x="0" y="369000"/>
            <a:ext cx="9143640" cy="44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Sign up section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In this screenshot -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spcBef>
                <a:spcPts val="1001"/>
              </a:spcBef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box-shadow: 0 2px 2px #cac5c5;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border-bottom: 1px solid #e8e8e8;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font-size: 300%; 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	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	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font-weight: 100;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font-size: 30%;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	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	</a:t>
            </a: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font-weight: 300;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15000"/>
              </a:lnSpc>
              <a:buClr>
                <a:srgbClr val="282c34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font-size: 80%;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2c34"/>
                </a:solidFill>
                <a:latin typeface="Open Sans"/>
                <a:ea typeface="Open Sans"/>
              </a:rPr>
              <a:t>Notice how the font weight is generally higher for larger font sizes.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814680"/>
            <a:ext cx="8570880" cy="147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Finish designing these sections.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All the best!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LibreOffice/7.3.6.2$Linux_X86_64 LibreOffice_project/30$Build-2</Application>
  <AppVersion>15.0000</AppVersion>
  <Words>93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Kaedyn Kessler</cp:lastModifiedBy>
  <dcterms:modified xsi:type="dcterms:W3CDTF">2022-10-24T15:05:38Z</dcterms:modified>
  <cp:revision>3</cp:revision>
  <dc:subject/>
  <dc:title>Project: Day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ActionId">
    <vt:lpwstr>b4bda110-8b08-4f93-b9af-4fb61e3b3740</vt:lpwstr>
  </property>
  <property fmtid="{D5CDD505-2E9C-101B-9397-08002B2CF9AE}" pid="3" name="MSIP_Label_ba65e3ec-2057-4a1c-aac9-900f17f24dd1_ContentBits">
    <vt:lpwstr>0</vt:lpwstr>
  </property>
  <property fmtid="{D5CDD505-2E9C-101B-9397-08002B2CF9AE}" pid="4" name="MSIP_Label_ba65e3ec-2057-4a1c-aac9-900f17f24dd1_Enabled">
    <vt:lpwstr>true</vt:lpwstr>
  </property>
  <property fmtid="{D5CDD505-2E9C-101B-9397-08002B2CF9AE}" pid="5" name="MSIP_Label_ba65e3ec-2057-4a1c-aac9-900f17f24dd1_Method">
    <vt:lpwstr>Standard</vt:lpwstr>
  </property>
  <property fmtid="{D5CDD505-2E9C-101B-9397-08002B2CF9AE}" pid="6" name="MSIP_Label_ba65e3ec-2057-4a1c-aac9-900f17f24dd1_Name">
    <vt:lpwstr>defa4170-0d19-0005-0004-bc88714345d2</vt:lpwstr>
  </property>
  <property fmtid="{D5CDD505-2E9C-101B-9397-08002B2CF9AE}" pid="7" name="MSIP_Label_ba65e3ec-2057-4a1c-aac9-900f17f24dd1_SetDate">
    <vt:lpwstr>2022-10-19T19:49:05Z</vt:lpwstr>
  </property>
  <property fmtid="{D5CDD505-2E9C-101B-9397-08002B2CF9AE}" pid="8" name="MSIP_Label_ba65e3ec-2057-4a1c-aac9-900f17f24dd1_SiteId">
    <vt:lpwstr>61f86c18-3283-4e11-ac6e-accd12e10ed4</vt:lpwstr>
  </property>
  <property fmtid="{D5CDD505-2E9C-101B-9397-08002B2CF9AE}" pid="9" name="Notes">
    <vt:i4>8</vt:i4>
  </property>
  <property fmtid="{D5CDD505-2E9C-101B-9397-08002B2CF9AE}" pid="10" name="PresentationFormat">
    <vt:lpwstr>On-screen Show (16:9)</vt:lpwstr>
  </property>
  <property fmtid="{D5CDD505-2E9C-101B-9397-08002B2CF9AE}" pid="11" name="Slides">
    <vt:i4>8</vt:i4>
  </property>
</Properties>
</file>