
<file path=[Content_Types].xml><?xml version="1.0" encoding="utf-8"?>
<Types xmlns="http://schemas.openxmlformats.org/package/2006/content-types">
  <Default Extension="fntdata" ContentType="application/x-fontdata"/>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61" r:id="rId2"/>
  </p:sldMasterIdLst>
  <p:notesMasterIdLst>
    <p:notesMasterId r:id="rId53"/>
  </p:notesMasterIdLst>
  <p:sldIdLst>
    <p:sldId id="256" r:id="rId3"/>
    <p:sldId id="257" r:id="rId4"/>
    <p:sldId id="305"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 id="297" r:id="rId45"/>
    <p:sldId id="298" r:id="rId46"/>
    <p:sldId id="299" r:id="rId47"/>
    <p:sldId id="300" r:id="rId48"/>
    <p:sldId id="301" r:id="rId49"/>
    <p:sldId id="302" r:id="rId50"/>
    <p:sldId id="303" r:id="rId51"/>
    <p:sldId id="304" r:id="rId52"/>
  </p:sldIdLst>
  <p:sldSz cx="9144000" cy="6858000" type="screen4x3"/>
  <p:notesSz cx="5143500" cy="9144000"/>
  <p:embeddedFontLst>
    <p:embeddedFont>
      <p:font typeface="Arial Black" panose="020B0A04020102020204" pitchFamily="34" charset="0"/>
      <p:regular r:id="rId54"/>
      <p:bold r:id="rId55"/>
    </p:embeddedFont>
    <p:embeddedFont>
      <p:font typeface="Lato" panose="020F0502020204030203" pitchFamily="34" charset="0"/>
      <p:regular r:id="rId56"/>
      <p:bold r:id="rId57"/>
      <p:italic r:id="rId58"/>
      <p:boldItalic r:id="rId59"/>
    </p:embeddedFont>
    <p:embeddedFont>
      <p:font typeface="Raleway" pitchFamily="2" charset="0"/>
      <p:regular r:id="rId60"/>
      <p:bold r:id="rId61"/>
      <p:italic r:id="rId62"/>
      <p:boldItalic r:id="rId63"/>
    </p:embeddedFont>
    <p:embeddedFont>
      <p:font typeface="Roboto" panose="02000000000000000000" pitchFamily="2" charset="0"/>
      <p:regular r:id="rId64"/>
      <p:bold r:id="rId65"/>
      <p:italic r:id="rId66"/>
      <p:boldItalic r:id="rId6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68" roundtripDataSignature="AMtx7mho7bVn/QLcuJL1eZBGMnf6v5M8+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1498"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font" Target="fonts/font10.fntdata"/><Relationship Id="rId68" Type="http://customschemas.google.com/relationships/presentationmetadata" Target="metadata"/><Relationship Id="rId7" Type="http://schemas.openxmlformats.org/officeDocument/2006/relationships/slide" Target="slides/slide5.xml"/><Relationship Id="rId71"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notesMaster" Target="notesMasters/notesMaster1.xml"/><Relationship Id="rId58" Type="http://schemas.openxmlformats.org/officeDocument/2006/relationships/font" Target="fonts/font5.fntdata"/><Relationship Id="rId66" Type="http://schemas.openxmlformats.org/officeDocument/2006/relationships/font" Target="fonts/font13.fntdata"/><Relationship Id="rId5" Type="http://schemas.openxmlformats.org/officeDocument/2006/relationships/slide" Target="slides/slide3.xml"/><Relationship Id="rId61" Type="http://schemas.openxmlformats.org/officeDocument/2006/relationships/font" Target="fonts/font8.fntdata"/><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font" Target="fonts/font3.fntdata"/><Relationship Id="rId64" Type="http://schemas.openxmlformats.org/officeDocument/2006/relationships/font" Target="fonts/font11.fntdata"/><Relationship Id="rId69"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tableStyles" Target="tableStyle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font" Target="fonts/font6.fntdata"/><Relationship Id="rId67" Type="http://schemas.openxmlformats.org/officeDocument/2006/relationships/font" Target="fonts/font14.fntdata"/><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font" Target="fonts/font1.fntdata"/><Relationship Id="rId62" Type="http://schemas.openxmlformats.org/officeDocument/2006/relationships/font" Target="fonts/font9.fntdata"/><Relationship Id="rId7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font" Target="fonts/font4.fntdata"/><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font" Target="fonts/font7.fntdata"/><Relationship Id="rId65" Type="http://schemas.openxmlformats.org/officeDocument/2006/relationships/font" Target="fonts/font12.fntdata"/><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font" Target="fonts/font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L="914400" marR="0" lvl="1"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2pPr>
            <a:lvl3pPr marL="1371600" marR="0" lvl="2"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3pPr>
            <a:lvl4pPr marL="1828800" marR="0" lvl="3"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4pPr>
            <a:lvl5pPr marL="2286000" marR="0" lvl="4"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5pPr>
            <a:lvl6pPr marL="2743200" marR="0" lvl="5"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6pPr>
            <a:lvl7pPr marL="3200400" marR="0" lvl="6"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7pPr>
            <a:lvl8pPr marL="3657600" marR="0" lvl="7"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8pPr>
            <a:lvl9pPr marL="4114800" marR="0" lvl="8"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Arial"/>
                <a:ea typeface="Arial"/>
                <a:cs typeface="Arial"/>
                <a:sym typeface="Arial"/>
              </a:rPr>
              <a:t>‹#›</a:t>
            </a:fld>
            <a:endParaRPr sz="12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f99df23bfc_0_171:notes"/>
          <p:cNvSpPr>
            <a:spLocks noGrp="1" noRot="1" noChangeAspect="1"/>
          </p:cNvSpPr>
          <p:nvPr>
            <p:ph type="sldImg" idx="2"/>
          </p:nvPr>
        </p:nvSpPr>
        <p:spPr>
          <a:xfrm>
            <a:off x="28575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f99df23bfc_0_171:notes"/>
          <p:cNvSpPr txBox="1">
            <a:spLocks noGrp="1"/>
          </p:cNvSpPr>
          <p:nvPr>
            <p:ph type="body" idx="1"/>
          </p:nvPr>
        </p:nvSpPr>
        <p:spPr>
          <a:xfrm>
            <a:off x="514350" y="4343400"/>
            <a:ext cx="41148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f99df23bfc_0_216:notes"/>
          <p:cNvSpPr>
            <a:spLocks noGrp="1" noRot="1" noChangeAspect="1"/>
          </p:cNvSpPr>
          <p:nvPr>
            <p:ph type="sldImg" idx="2"/>
          </p:nvPr>
        </p:nvSpPr>
        <p:spPr>
          <a:xfrm>
            <a:off x="28575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f99df23bfc_0_216:notes"/>
          <p:cNvSpPr txBox="1">
            <a:spLocks noGrp="1"/>
          </p:cNvSpPr>
          <p:nvPr>
            <p:ph type="body" idx="1"/>
          </p:nvPr>
        </p:nvSpPr>
        <p:spPr>
          <a:xfrm>
            <a:off x="514350" y="4343400"/>
            <a:ext cx="41148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f99df23bfc_0_359:notes"/>
          <p:cNvSpPr txBox="1">
            <a:spLocks noGrp="1"/>
          </p:cNvSpPr>
          <p:nvPr>
            <p:ph type="body" idx="1"/>
          </p:nvPr>
        </p:nvSpPr>
        <p:spPr>
          <a:xfrm>
            <a:off x="514350" y="4343400"/>
            <a:ext cx="41148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8" name="Google Shape;198;gf99df23bfc_0_359:notes"/>
          <p:cNvSpPr>
            <a:spLocks noGrp="1" noRot="1" noChangeAspect="1"/>
          </p:cNvSpPr>
          <p:nvPr>
            <p:ph type="sldImg" idx="2"/>
          </p:nvPr>
        </p:nvSpPr>
        <p:spPr>
          <a:xfrm>
            <a:off x="28575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p1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4" name="Google Shape;204;p1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5" name="Google Shape;205;p1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13</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p1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0" name="Google Shape;210;p1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1" name="Google Shape;211;p1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14</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p1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6" name="Google Shape;216;p1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7" name="Google Shape;217;p1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15</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p17: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2" name="Google Shape;222;p1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3" name="Google Shape;223;p1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16</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19: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8" name="Google Shape;228;p1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9" name="Google Shape;229;p1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17</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2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4" name="Google Shape;234;p2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5" name="Google Shape;235;p2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18</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p2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0" name="Google Shape;240;p2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1" name="Google Shape;241;p2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19</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p2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6" name="Google Shape;246;p2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7" name="Google Shape;247;p2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20</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f99df23bfc_0_176:notes"/>
          <p:cNvSpPr>
            <a:spLocks noGrp="1" noRot="1" noChangeAspect="1"/>
          </p:cNvSpPr>
          <p:nvPr>
            <p:ph type="sldImg" idx="2"/>
          </p:nvPr>
        </p:nvSpPr>
        <p:spPr>
          <a:xfrm>
            <a:off x="28575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f99df23bfc_0_176:notes"/>
          <p:cNvSpPr txBox="1">
            <a:spLocks noGrp="1"/>
          </p:cNvSpPr>
          <p:nvPr>
            <p:ph type="body" idx="1"/>
          </p:nvPr>
        </p:nvSpPr>
        <p:spPr>
          <a:xfrm>
            <a:off x="514350" y="4343400"/>
            <a:ext cx="41148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p2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52" name="Google Shape;252;p2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3" name="Google Shape;253;p2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21</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p24: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58" name="Google Shape;258;p2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9" name="Google Shape;259;p2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22</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p2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64" name="Google Shape;264;p2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5" name="Google Shape;265;p2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23</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p2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0" name="Google Shape;270;p2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1" name="Google Shape;271;p2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24</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p27: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6" name="Google Shape;276;p2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7" name="Google Shape;277;p2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25</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p28: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82" name="Google Shape;282;p2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3" name="Google Shape;283;p2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26</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p29: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88" name="Google Shape;288;p2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9" name="Google Shape;289;p2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27</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p3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94" name="Google Shape;294;p3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5" name="Google Shape;295;p3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28</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p3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00" name="Google Shape;300;p3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1" name="Google Shape;301;p3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29</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p3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06" name="Google Shape;306;p3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7" name="Google Shape;307;p3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30</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f99df23bfc_0_181:notes"/>
          <p:cNvSpPr>
            <a:spLocks noGrp="1" noRot="1" noChangeAspect="1"/>
          </p:cNvSpPr>
          <p:nvPr>
            <p:ph type="sldImg" idx="2"/>
          </p:nvPr>
        </p:nvSpPr>
        <p:spPr>
          <a:xfrm>
            <a:off x="28575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f99df23bfc_0_181:notes"/>
          <p:cNvSpPr txBox="1">
            <a:spLocks noGrp="1"/>
          </p:cNvSpPr>
          <p:nvPr>
            <p:ph type="body" idx="1"/>
          </p:nvPr>
        </p:nvSpPr>
        <p:spPr>
          <a:xfrm>
            <a:off x="514350" y="4343400"/>
            <a:ext cx="41148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p3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12" name="Google Shape;312;p3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3" name="Google Shape;313;p3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31</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p34: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18" name="Google Shape;318;p3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9" name="Google Shape;319;p3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32</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Google Shape;323;p3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24" name="Google Shape;324;p3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5" name="Google Shape;325;p3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33</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p3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30" name="Google Shape;330;p3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1" name="Google Shape;331;p3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34</a:t>
            </a:fld>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p37: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36" name="Google Shape;336;p3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7" name="Google Shape;337;p3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35</a:t>
            </a:fld>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Google Shape;341;p38: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42" name="Google Shape;342;p3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3" name="Google Shape;343;p3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36</a:t>
            </a:fld>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Google Shape;347;p39: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48" name="Google Shape;348;p3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9" name="Google Shape;349;p3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37</a:t>
            </a:fld>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p4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54" name="Google Shape;354;p4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5" name="Google Shape;355;p4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38</a:t>
            </a:fld>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
        <p:cNvGrpSpPr/>
        <p:nvPr/>
      </p:nvGrpSpPr>
      <p:grpSpPr>
        <a:xfrm>
          <a:off x="0" y="0"/>
          <a:ext cx="0" cy="0"/>
          <a:chOff x="0" y="0"/>
          <a:chExt cx="0" cy="0"/>
        </a:xfrm>
      </p:grpSpPr>
      <p:sp>
        <p:nvSpPr>
          <p:cNvPr id="359" name="Google Shape;359;p4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60" name="Google Shape;360;p4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1" name="Google Shape;361;p4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39</a:t>
            </a:fld>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Google Shape;365;p4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66" name="Google Shape;366;p4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7" name="Google Shape;367;p4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40</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f99df23bfc_0_186:notes"/>
          <p:cNvSpPr>
            <a:spLocks noGrp="1" noRot="1" noChangeAspect="1"/>
          </p:cNvSpPr>
          <p:nvPr>
            <p:ph type="sldImg" idx="2"/>
          </p:nvPr>
        </p:nvSpPr>
        <p:spPr>
          <a:xfrm>
            <a:off x="28575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f99df23bfc_0_186:notes"/>
          <p:cNvSpPr txBox="1">
            <a:spLocks noGrp="1"/>
          </p:cNvSpPr>
          <p:nvPr>
            <p:ph type="body" idx="1"/>
          </p:nvPr>
        </p:nvSpPr>
        <p:spPr>
          <a:xfrm>
            <a:off x="514350" y="4343400"/>
            <a:ext cx="41148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p4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72" name="Google Shape;372;p4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3" name="Google Shape;373;p4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41</a:t>
            </a:fld>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p5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78" name="Google Shape;378;p5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9" name="Google Shape;379;p5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42</a:t>
            </a:fld>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2"/>
        <p:cNvGrpSpPr/>
        <p:nvPr/>
      </p:nvGrpSpPr>
      <p:grpSpPr>
        <a:xfrm>
          <a:off x="0" y="0"/>
          <a:ext cx="0" cy="0"/>
          <a:chOff x="0" y="0"/>
          <a:chExt cx="0" cy="0"/>
        </a:xfrm>
      </p:grpSpPr>
      <p:sp>
        <p:nvSpPr>
          <p:cNvPr id="383" name="Google Shape;383;p54: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84" name="Google Shape;384;p5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5" name="Google Shape;385;p5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43</a:t>
            </a:fld>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8"/>
        <p:cNvGrpSpPr/>
        <p:nvPr/>
      </p:nvGrpSpPr>
      <p:grpSpPr>
        <a:xfrm>
          <a:off x="0" y="0"/>
          <a:ext cx="0" cy="0"/>
          <a:chOff x="0" y="0"/>
          <a:chExt cx="0" cy="0"/>
        </a:xfrm>
      </p:grpSpPr>
      <p:sp>
        <p:nvSpPr>
          <p:cNvPr id="389" name="Google Shape;389;p5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90" name="Google Shape;390;p5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91" name="Google Shape;391;p5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44</a:t>
            </a:fld>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
        <p:cNvGrpSpPr/>
        <p:nvPr/>
      </p:nvGrpSpPr>
      <p:grpSpPr>
        <a:xfrm>
          <a:off x="0" y="0"/>
          <a:ext cx="0" cy="0"/>
          <a:chOff x="0" y="0"/>
          <a:chExt cx="0" cy="0"/>
        </a:xfrm>
      </p:grpSpPr>
      <p:sp>
        <p:nvSpPr>
          <p:cNvPr id="395" name="Google Shape;395;p57: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96" name="Google Shape;396;p5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97" name="Google Shape;397;p5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45</a:t>
            </a:fld>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Google Shape;401;p58: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02" name="Google Shape;402;p5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03" name="Google Shape;403;p5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46</a:t>
            </a:fld>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
        <p:cNvGrpSpPr/>
        <p:nvPr/>
      </p:nvGrpSpPr>
      <p:grpSpPr>
        <a:xfrm>
          <a:off x="0" y="0"/>
          <a:ext cx="0" cy="0"/>
          <a:chOff x="0" y="0"/>
          <a:chExt cx="0" cy="0"/>
        </a:xfrm>
      </p:grpSpPr>
      <p:sp>
        <p:nvSpPr>
          <p:cNvPr id="407" name="Google Shape;407;gf99df23bfc_0_511:notes"/>
          <p:cNvSpPr>
            <a:spLocks noGrp="1" noRot="1" noChangeAspect="1"/>
          </p:cNvSpPr>
          <p:nvPr>
            <p:ph type="sldImg" idx="2"/>
          </p:nvPr>
        </p:nvSpPr>
        <p:spPr>
          <a:xfrm>
            <a:off x="28575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8" name="Google Shape;408;gf99df23bfc_0_511:notes"/>
          <p:cNvSpPr txBox="1">
            <a:spLocks noGrp="1"/>
          </p:cNvSpPr>
          <p:nvPr>
            <p:ph type="body" idx="1"/>
          </p:nvPr>
        </p:nvSpPr>
        <p:spPr>
          <a:xfrm>
            <a:off x="514350" y="4343400"/>
            <a:ext cx="41148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1"/>
        <p:cNvGrpSpPr/>
        <p:nvPr/>
      </p:nvGrpSpPr>
      <p:grpSpPr>
        <a:xfrm>
          <a:off x="0" y="0"/>
          <a:ext cx="0" cy="0"/>
          <a:chOff x="0" y="0"/>
          <a:chExt cx="0" cy="0"/>
        </a:xfrm>
      </p:grpSpPr>
      <p:sp>
        <p:nvSpPr>
          <p:cNvPr id="412" name="Google Shape;412;gf99df23bfc_0_515:notes"/>
          <p:cNvSpPr>
            <a:spLocks noGrp="1" noRot="1" noChangeAspect="1"/>
          </p:cNvSpPr>
          <p:nvPr>
            <p:ph type="sldImg" idx="2"/>
          </p:nvPr>
        </p:nvSpPr>
        <p:spPr>
          <a:xfrm>
            <a:off x="28575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3" name="Google Shape;413;gf99df23bfc_0_515:notes"/>
          <p:cNvSpPr txBox="1">
            <a:spLocks noGrp="1"/>
          </p:cNvSpPr>
          <p:nvPr>
            <p:ph type="body" idx="1"/>
          </p:nvPr>
        </p:nvSpPr>
        <p:spPr>
          <a:xfrm>
            <a:off x="514350" y="4343400"/>
            <a:ext cx="41148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7"/>
        <p:cNvGrpSpPr/>
        <p:nvPr/>
      </p:nvGrpSpPr>
      <p:grpSpPr>
        <a:xfrm>
          <a:off x="0" y="0"/>
          <a:ext cx="0" cy="0"/>
          <a:chOff x="0" y="0"/>
          <a:chExt cx="0" cy="0"/>
        </a:xfrm>
      </p:grpSpPr>
      <p:sp>
        <p:nvSpPr>
          <p:cNvPr id="418" name="Google Shape;418;gf99df23bfc_0_601:notes"/>
          <p:cNvSpPr>
            <a:spLocks noGrp="1" noRot="1" noChangeAspect="1"/>
          </p:cNvSpPr>
          <p:nvPr>
            <p:ph type="sldImg" idx="2"/>
          </p:nvPr>
        </p:nvSpPr>
        <p:spPr>
          <a:xfrm>
            <a:off x="28575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9" name="Google Shape;419;gf99df23bfc_0_601:notes"/>
          <p:cNvSpPr txBox="1">
            <a:spLocks noGrp="1"/>
          </p:cNvSpPr>
          <p:nvPr>
            <p:ph type="body" idx="1"/>
          </p:nvPr>
        </p:nvSpPr>
        <p:spPr>
          <a:xfrm>
            <a:off x="514350" y="4343400"/>
            <a:ext cx="41148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3"/>
        <p:cNvGrpSpPr/>
        <p:nvPr/>
      </p:nvGrpSpPr>
      <p:grpSpPr>
        <a:xfrm>
          <a:off x="0" y="0"/>
          <a:ext cx="0" cy="0"/>
          <a:chOff x="0" y="0"/>
          <a:chExt cx="0" cy="0"/>
        </a:xfrm>
      </p:grpSpPr>
      <p:sp>
        <p:nvSpPr>
          <p:cNvPr id="424" name="Google Shape;424;gf99df23bfc_0_520:notes"/>
          <p:cNvSpPr>
            <a:spLocks noGrp="1" noRot="1" noChangeAspect="1"/>
          </p:cNvSpPr>
          <p:nvPr>
            <p:ph type="sldImg" idx="2"/>
          </p:nvPr>
        </p:nvSpPr>
        <p:spPr>
          <a:xfrm>
            <a:off x="28575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5" name="Google Shape;425;gf99df23bfc_0_520:notes"/>
          <p:cNvSpPr txBox="1">
            <a:spLocks noGrp="1"/>
          </p:cNvSpPr>
          <p:nvPr>
            <p:ph type="body" idx="1"/>
          </p:nvPr>
        </p:nvSpPr>
        <p:spPr>
          <a:xfrm>
            <a:off x="514350" y="4343400"/>
            <a:ext cx="41148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f99df23bfc_0_191:notes"/>
          <p:cNvSpPr>
            <a:spLocks noGrp="1" noRot="1" noChangeAspect="1"/>
          </p:cNvSpPr>
          <p:nvPr>
            <p:ph type="sldImg" idx="2"/>
          </p:nvPr>
        </p:nvSpPr>
        <p:spPr>
          <a:xfrm>
            <a:off x="28575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f99df23bfc_0_191:notes"/>
          <p:cNvSpPr txBox="1">
            <a:spLocks noGrp="1"/>
          </p:cNvSpPr>
          <p:nvPr>
            <p:ph type="body" idx="1"/>
          </p:nvPr>
        </p:nvSpPr>
        <p:spPr>
          <a:xfrm>
            <a:off x="514350" y="4343400"/>
            <a:ext cx="41148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f99df23bfc_0_196:notes"/>
          <p:cNvSpPr>
            <a:spLocks noGrp="1" noRot="1" noChangeAspect="1"/>
          </p:cNvSpPr>
          <p:nvPr>
            <p:ph type="sldImg" idx="2"/>
          </p:nvPr>
        </p:nvSpPr>
        <p:spPr>
          <a:xfrm>
            <a:off x="28575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f99df23bfc_0_196:notes"/>
          <p:cNvSpPr txBox="1">
            <a:spLocks noGrp="1"/>
          </p:cNvSpPr>
          <p:nvPr>
            <p:ph type="body" idx="1"/>
          </p:nvPr>
        </p:nvSpPr>
        <p:spPr>
          <a:xfrm>
            <a:off x="514350" y="4343400"/>
            <a:ext cx="41148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f99df23bfc_0_201:notes"/>
          <p:cNvSpPr>
            <a:spLocks noGrp="1" noRot="1" noChangeAspect="1"/>
          </p:cNvSpPr>
          <p:nvPr>
            <p:ph type="sldImg" idx="2"/>
          </p:nvPr>
        </p:nvSpPr>
        <p:spPr>
          <a:xfrm>
            <a:off x="28575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f99df23bfc_0_201:notes"/>
          <p:cNvSpPr txBox="1">
            <a:spLocks noGrp="1"/>
          </p:cNvSpPr>
          <p:nvPr>
            <p:ph type="body" idx="1"/>
          </p:nvPr>
        </p:nvSpPr>
        <p:spPr>
          <a:xfrm>
            <a:off x="514350" y="4343400"/>
            <a:ext cx="41148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f99df23bfc_0_206:notes"/>
          <p:cNvSpPr>
            <a:spLocks noGrp="1" noRot="1" noChangeAspect="1"/>
          </p:cNvSpPr>
          <p:nvPr>
            <p:ph type="sldImg" idx="2"/>
          </p:nvPr>
        </p:nvSpPr>
        <p:spPr>
          <a:xfrm>
            <a:off x="28575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f99df23bfc_0_206:notes"/>
          <p:cNvSpPr txBox="1">
            <a:spLocks noGrp="1"/>
          </p:cNvSpPr>
          <p:nvPr>
            <p:ph type="body" idx="1"/>
          </p:nvPr>
        </p:nvSpPr>
        <p:spPr>
          <a:xfrm>
            <a:off x="514350" y="4343400"/>
            <a:ext cx="41148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f99df23bfc_0_211:notes"/>
          <p:cNvSpPr>
            <a:spLocks noGrp="1" noRot="1" noChangeAspect="1"/>
          </p:cNvSpPr>
          <p:nvPr>
            <p:ph type="sldImg" idx="2"/>
          </p:nvPr>
        </p:nvSpPr>
        <p:spPr>
          <a:xfrm>
            <a:off x="28575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f99df23bfc_0_211:notes"/>
          <p:cNvSpPr txBox="1">
            <a:spLocks noGrp="1"/>
          </p:cNvSpPr>
          <p:nvPr>
            <p:ph type="body" idx="1"/>
          </p:nvPr>
        </p:nvSpPr>
        <p:spPr>
          <a:xfrm>
            <a:off x="514350" y="4343400"/>
            <a:ext cx="41148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sp>
        <p:nvSpPr>
          <p:cNvPr id="14" name="Google Shape;14;gf99df23bfc_0_4"/>
          <p:cNvSpPr txBox="1">
            <a:spLocks noGrp="1"/>
          </p:cNvSpPr>
          <p:nvPr>
            <p:ph type="ctrTitle"/>
          </p:nvPr>
        </p:nvSpPr>
        <p:spPr>
          <a:xfrm>
            <a:off x="311708" y="992767"/>
            <a:ext cx="8520600" cy="27369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5" name="Google Shape;15;gf99df23bfc_0_4"/>
          <p:cNvSpPr txBox="1">
            <a:spLocks noGrp="1"/>
          </p:cNvSpPr>
          <p:nvPr>
            <p:ph type="subTitle" idx="1"/>
          </p:nvPr>
        </p:nvSpPr>
        <p:spPr>
          <a:xfrm>
            <a:off x="311700" y="3778833"/>
            <a:ext cx="8520600" cy="10569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6" name="Google Shape;16;gf99df23bfc_0_4"/>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8"/>
        <p:cNvGrpSpPr/>
        <p:nvPr/>
      </p:nvGrpSpPr>
      <p:grpSpPr>
        <a:xfrm>
          <a:off x="0" y="0"/>
          <a:ext cx="0" cy="0"/>
          <a:chOff x="0" y="0"/>
          <a:chExt cx="0" cy="0"/>
        </a:xfrm>
      </p:grpSpPr>
      <p:sp>
        <p:nvSpPr>
          <p:cNvPr id="49" name="Google Shape;49;gf99df23bfc_0_39"/>
          <p:cNvSpPr txBox="1">
            <a:spLocks noGrp="1"/>
          </p:cNvSpPr>
          <p:nvPr>
            <p:ph type="title" hasCustomPrompt="1"/>
          </p:nvPr>
        </p:nvSpPr>
        <p:spPr>
          <a:xfrm>
            <a:off x="311700" y="1474833"/>
            <a:ext cx="8520600" cy="26181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0" name="Google Shape;50;gf99df23bfc_0_39"/>
          <p:cNvSpPr txBox="1">
            <a:spLocks noGrp="1"/>
          </p:cNvSpPr>
          <p:nvPr>
            <p:ph type="body" idx="1"/>
          </p:nvPr>
        </p:nvSpPr>
        <p:spPr>
          <a:xfrm>
            <a:off x="311700" y="4202967"/>
            <a:ext cx="8520600" cy="17343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1" name="Google Shape;51;gf99df23bfc_0_39"/>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2"/>
        <p:cNvGrpSpPr/>
        <p:nvPr/>
      </p:nvGrpSpPr>
      <p:grpSpPr>
        <a:xfrm>
          <a:off x="0" y="0"/>
          <a:ext cx="0" cy="0"/>
          <a:chOff x="0" y="0"/>
          <a:chExt cx="0" cy="0"/>
        </a:xfrm>
      </p:grpSpPr>
      <p:sp>
        <p:nvSpPr>
          <p:cNvPr id="53" name="Google Shape;53;gf99df23bfc_0_43"/>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54"/>
        <p:cNvGrpSpPr/>
        <p:nvPr/>
      </p:nvGrpSpPr>
      <p:grpSpPr>
        <a:xfrm>
          <a:off x="0" y="0"/>
          <a:ext cx="0" cy="0"/>
          <a:chOff x="0" y="0"/>
          <a:chExt cx="0" cy="0"/>
        </a:xfrm>
      </p:grpSpPr>
      <p:sp>
        <p:nvSpPr>
          <p:cNvPr id="55" name="Google Shape;55;gf99df23bfc_0_415"/>
          <p:cNvSpPr txBox="1">
            <a:spLocks noGrp="1"/>
          </p:cNvSpPr>
          <p:nvPr>
            <p:ph type="title"/>
          </p:nvPr>
        </p:nvSpPr>
        <p:spPr>
          <a:xfrm>
            <a:off x="457200" y="457200"/>
            <a:ext cx="8229600" cy="13716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2800"/>
              <a:buNone/>
              <a:defRPr/>
            </a:lvl1pPr>
            <a:lvl2pPr lvl="1" algn="l" rtl="0">
              <a:spcBef>
                <a:spcPts val="0"/>
              </a:spcBef>
              <a:spcAft>
                <a:spcPts val="0"/>
              </a:spcAft>
              <a:buSzPts val="2800"/>
              <a:buNone/>
              <a:defRPr/>
            </a:lvl2pPr>
            <a:lvl3pPr lvl="2" algn="l" rtl="0">
              <a:spcBef>
                <a:spcPts val="0"/>
              </a:spcBef>
              <a:spcAft>
                <a:spcPts val="0"/>
              </a:spcAft>
              <a:buSzPts val="2800"/>
              <a:buNone/>
              <a:defRPr/>
            </a:lvl3pPr>
            <a:lvl4pPr lvl="3" algn="l" rtl="0">
              <a:spcBef>
                <a:spcPts val="0"/>
              </a:spcBef>
              <a:spcAft>
                <a:spcPts val="0"/>
              </a:spcAft>
              <a:buSzPts val="2800"/>
              <a:buNone/>
              <a:defRPr/>
            </a:lvl4pPr>
            <a:lvl5pPr lvl="4" algn="l" rtl="0">
              <a:spcBef>
                <a:spcPts val="0"/>
              </a:spcBef>
              <a:spcAft>
                <a:spcPts val="0"/>
              </a:spcAft>
              <a:buSzPts val="2800"/>
              <a:buNone/>
              <a:defRPr/>
            </a:lvl5pPr>
            <a:lvl6pPr lvl="5" algn="l" rtl="0">
              <a:spcBef>
                <a:spcPts val="0"/>
              </a:spcBef>
              <a:spcAft>
                <a:spcPts val="0"/>
              </a:spcAft>
              <a:buSzPts val="2800"/>
              <a:buNone/>
              <a:defRPr/>
            </a:lvl6pPr>
            <a:lvl7pPr lvl="6" algn="l" rtl="0">
              <a:spcBef>
                <a:spcPts val="0"/>
              </a:spcBef>
              <a:spcAft>
                <a:spcPts val="0"/>
              </a:spcAft>
              <a:buSzPts val="2800"/>
              <a:buNone/>
              <a:defRPr/>
            </a:lvl7pPr>
            <a:lvl8pPr lvl="7" algn="l" rtl="0">
              <a:spcBef>
                <a:spcPts val="0"/>
              </a:spcBef>
              <a:spcAft>
                <a:spcPts val="0"/>
              </a:spcAft>
              <a:buSzPts val="2800"/>
              <a:buNone/>
              <a:defRPr/>
            </a:lvl8pPr>
            <a:lvl9pPr lvl="8" algn="l" rtl="0">
              <a:spcBef>
                <a:spcPts val="0"/>
              </a:spcBef>
              <a:spcAft>
                <a:spcPts val="0"/>
              </a:spcAft>
              <a:buSzPts val="2800"/>
              <a:buNone/>
              <a:defRPr/>
            </a:lvl9pPr>
          </a:lstStyle>
          <a:p>
            <a:endParaRPr/>
          </a:p>
        </p:txBody>
      </p:sp>
      <p:sp>
        <p:nvSpPr>
          <p:cNvPr id="56" name="Google Shape;56;gf99df23bfc_0_415"/>
          <p:cNvSpPr txBox="1">
            <a:spLocks noGrp="1"/>
          </p:cNvSpPr>
          <p:nvPr>
            <p:ph type="body" idx="1"/>
          </p:nvPr>
        </p:nvSpPr>
        <p:spPr>
          <a:xfrm>
            <a:off x="457200" y="1981200"/>
            <a:ext cx="8229600" cy="3886200"/>
          </a:xfrm>
          <a:prstGeom prst="rect">
            <a:avLst/>
          </a:prstGeom>
          <a:noFill/>
          <a:ln>
            <a:noFill/>
          </a:ln>
        </p:spPr>
        <p:txBody>
          <a:bodyPr spcFirstLastPara="1" wrap="square" lIns="91425" tIns="45700" rIns="91425" bIns="45700" anchor="t" anchorCtr="0">
            <a:noAutofit/>
          </a:bodyPr>
          <a:lstStyle>
            <a:lvl1pPr marL="457200" lvl="0" indent="-314325" algn="l" rtl="0">
              <a:spcBef>
                <a:spcPts val="360"/>
              </a:spcBef>
              <a:spcAft>
                <a:spcPts val="0"/>
              </a:spcAft>
              <a:buSzPts val="1350"/>
              <a:buChar char="●"/>
              <a:defRPr/>
            </a:lvl1pPr>
            <a:lvl2pPr marL="914400" lvl="1" indent="-320040" algn="l" rtl="0">
              <a:spcBef>
                <a:spcPts val="360"/>
              </a:spcBef>
              <a:spcAft>
                <a:spcPts val="0"/>
              </a:spcAft>
              <a:buSzPts val="1440"/>
              <a:buChar char="○"/>
              <a:defRPr/>
            </a:lvl2pPr>
            <a:lvl3pPr marL="1371600" lvl="2" indent="-302894" algn="l" rtl="0">
              <a:spcBef>
                <a:spcPts val="360"/>
              </a:spcBef>
              <a:spcAft>
                <a:spcPts val="0"/>
              </a:spcAft>
              <a:buSzPts val="1170"/>
              <a:buChar char="■"/>
              <a:defRPr/>
            </a:lvl3pPr>
            <a:lvl4pPr marL="1828800" lvl="3" indent="-308610" algn="l" rtl="0">
              <a:spcBef>
                <a:spcPts val="360"/>
              </a:spcBef>
              <a:spcAft>
                <a:spcPts val="0"/>
              </a:spcAft>
              <a:buSzPts val="1260"/>
              <a:buChar char="●"/>
              <a:defRPr/>
            </a:lvl4pPr>
            <a:lvl5pPr marL="2286000" lvl="4" indent="-342900" algn="l" rtl="0">
              <a:spcBef>
                <a:spcPts val="360"/>
              </a:spcBef>
              <a:spcAft>
                <a:spcPts val="0"/>
              </a:spcAft>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1200"/>
              </a:spcBef>
              <a:spcAft>
                <a:spcPts val="0"/>
              </a:spcAft>
              <a:buClr>
                <a:schemeClr val="dk1"/>
              </a:buClr>
              <a:buSzPts val="1800"/>
              <a:buChar char="●"/>
              <a:defRPr/>
            </a:lvl7pPr>
            <a:lvl8pPr marL="3657600" lvl="7" indent="-342900" algn="l" rtl="0">
              <a:lnSpc>
                <a:spcPct val="90000"/>
              </a:lnSpc>
              <a:spcBef>
                <a:spcPts val="1200"/>
              </a:spcBef>
              <a:spcAft>
                <a:spcPts val="0"/>
              </a:spcAft>
              <a:buClr>
                <a:schemeClr val="dk1"/>
              </a:buClr>
              <a:buSzPts val="1800"/>
              <a:buChar char="○"/>
              <a:defRPr/>
            </a:lvl8pPr>
            <a:lvl9pPr marL="4114800" lvl="8" indent="-342900" algn="l" rtl="0">
              <a:lnSpc>
                <a:spcPct val="90000"/>
              </a:lnSpc>
              <a:spcBef>
                <a:spcPts val="1200"/>
              </a:spcBef>
              <a:spcAft>
                <a:spcPts val="1200"/>
              </a:spcAft>
              <a:buClr>
                <a:schemeClr val="dk1"/>
              </a:buClr>
              <a:buSzPts val="1800"/>
              <a:buChar char="■"/>
              <a:defRPr/>
            </a:lvl9pPr>
          </a:lstStyle>
          <a:p>
            <a:endParaRPr/>
          </a:p>
        </p:txBody>
      </p:sp>
      <p:sp>
        <p:nvSpPr>
          <p:cNvPr id="57" name="Google Shape;57;gf99df23bfc_0_415"/>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58" name="Google Shape;58;gf99df23bfc_0_415"/>
          <p:cNvSpPr txBox="1">
            <a:spLocks noGrp="1"/>
          </p:cNvSpPr>
          <p:nvPr>
            <p:ph type="sldNum" idx="12"/>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lvl1pPr marL="0" marR="0" lvl="0" indent="0" algn="r" rtl="0">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1pPr>
            <a:lvl2pPr marL="0" marR="0" lvl="1" indent="0" algn="r" rtl="0">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2pPr>
            <a:lvl3pPr marL="0" marR="0" lvl="2" indent="0" algn="r" rtl="0">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3pPr>
            <a:lvl4pPr marL="0" marR="0" lvl="3" indent="0" algn="r" rtl="0">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4pPr>
            <a:lvl5pPr marL="0" marR="0" lvl="4" indent="0" algn="r" rtl="0">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5pPr>
            <a:lvl6pPr marL="0" marR="0" lvl="5" indent="0" algn="r" rtl="0">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6pPr>
            <a:lvl7pPr marL="0" marR="0" lvl="6" indent="0" algn="r" rtl="0">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7pPr>
            <a:lvl8pPr marL="0" marR="0" lvl="7" indent="0" algn="r" rtl="0">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8pPr>
            <a:lvl9pPr marL="0" marR="0" lvl="8" indent="0" algn="r" rtl="0">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9pPr>
          </a:lstStyle>
          <a:p>
            <a:pPr marL="0" lvl="0" indent="0" algn="r" rtl="0">
              <a:spcBef>
                <a:spcPts val="0"/>
              </a:spcBef>
              <a:spcAft>
                <a:spcPts val="0"/>
              </a:spcAft>
              <a:buNone/>
            </a:pPr>
            <a:fld id="{00000000-1234-1234-1234-123412341234}" type="slidenum">
              <a:rPr lang="en-US"/>
              <a:t>‹#›</a:t>
            </a:fld>
            <a:endParaRPr sz="1000">
              <a:solidFill>
                <a:schemeClr val="dk2"/>
              </a:solidFill>
              <a:latin typeface="Arial"/>
              <a:ea typeface="Arial"/>
              <a:cs typeface="Arial"/>
              <a:sym typeface="Arial"/>
            </a:endParaRPr>
          </a:p>
        </p:txBody>
      </p:sp>
      <p:sp>
        <p:nvSpPr>
          <p:cNvPr id="59" name="Google Shape;59;gf99df23bfc_0_415"/>
          <p:cNvSpPr txBox="1">
            <a:spLocks noGrp="1"/>
          </p:cNvSpPr>
          <p:nvPr>
            <p:ph type="dt" idx="10"/>
          </p:nvPr>
        </p:nvSpPr>
        <p:spPr>
          <a:xfrm>
            <a:off x="457200" y="6245225"/>
            <a:ext cx="2133600" cy="476100"/>
          </a:xfrm>
          <a:prstGeom prst="rect">
            <a:avLst/>
          </a:prstGeom>
          <a:noFill/>
          <a:ln>
            <a:noFill/>
          </a:ln>
        </p:spPr>
        <p:txBody>
          <a:bodyPr spcFirstLastPara="1" wrap="square" lIns="91425" tIns="45700" rIns="91425" bIns="45700" anchor="b"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64"/>
        <p:cNvGrpSpPr/>
        <p:nvPr/>
      </p:nvGrpSpPr>
      <p:grpSpPr>
        <a:xfrm>
          <a:off x="0" y="0"/>
          <a:ext cx="0" cy="0"/>
          <a:chOff x="0" y="0"/>
          <a:chExt cx="0" cy="0"/>
        </a:xfrm>
      </p:grpSpPr>
      <p:sp>
        <p:nvSpPr>
          <p:cNvPr id="65" name="Google Shape;65;gf99df23bfc_0_528"/>
          <p:cNvSpPr/>
          <p:nvPr/>
        </p:nvSpPr>
        <p:spPr>
          <a:xfrm>
            <a:off x="0" y="0"/>
            <a:ext cx="9144000" cy="650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6" name="Google Shape;66;gf99df23bfc_0_528"/>
          <p:cNvGrpSpPr/>
          <p:nvPr/>
        </p:nvGrpSpPr>
        <p:grpSpPr>
          <a:xfrm>
            <a:off x="830392" y="1588427"/>
            <a:ext cx="745763" cy="61102"/>
            <a:chOff x="4580561" y="2589004"/>
            <a:chExt cx="1064464" cy="25200"/>
          </a:xfrm>
        </p:grpSpPr>
        <p:sp>
          <p:nvSpPr>
            <p:cNvPr id="67" name="Google Shape;67;gf99df23bfc_0_528"/>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gf99df23bfc_0_528"/>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9" name="Google Shape;69;gf99df23bfc_0_528"/>
          <p:cNvSpPr txBox="1">
            <a:spLocks noGrp="1"/>
          </p:cNvSpPr>
          <p:nvPr>
            <p:ph type="ctrTitle"/>
          </p:nvPr>
        </p:nvSpPr>
        <p:spPr>
          <a:xfrm>
            <a:off x="729450" y="1763267"/>
            <a:ext cx="7688100" cy="2219700"/>
          </a:xfrm>
          <a:prstGeom prst="rect">
            <a:avLst/>
          </a:prstGeom>
        </p:spPr>
        <p:txBody>
          <a:bodyPr spcFirstLastPara="1" wrap="square" lIns="91425" tIns="91425" rIns="91425" bIns="91425" anchor="t" anchorCtr="0">
            <a:normAutofit/>
          </a:bodyPr>
          <a:lstStyle>
            <a:lvl1pPr lvl="0" rtl="0">
              <a:spcBef>
                <a:spcPts val="0"/>
              </a:spcBef>
              <a:spcAft>
                <a:spcPts val="0"/>
              </a:spcAft>
              <a:buSzPts val="4200"/>
              <a:buNone/>
              <a:defRPr sz="4200"/>
            </a:lvl1pPr>
            <a:lvl2pPr lvl="1" rtl="0">
              <a:spcBef>
                <a:spcPts val="0"/>
              </a:spcBef>
              <a:spcAft>
                <a:spcPts val="0"/>
              </a:spcAft>
              <a:buSzPts val="4200"/>
              <a:buNone/>
              <a:defRPr sz="4200"/>
            </a:lvl2pPr>
            <a:lvl3pPr lvl="2" rtl="0">
              <a:spcBef>
                <a:spcPts val="0"/>
              </a:spcBef>
              <a:spcAft>
                <a:spcPts val="0"/>
              </a:spcAft>
              <a:buSzPts val="4200"/>
              <a:buNone/>
              <a:defRPr sz="4200"/>
            </a:lvl3pPr>
            <a:lvl4pPr lvl="3" rtl="0">
              <a:spcBef>
                <a:spcPts val="0"/>
              </a:spcBef>
              <a:spcAft>
                <a:spcPts val="0"/>
              </a:spcAft>
              <a:buSzPts val="4200"/>
              <a:buNone/>
              <a:defRPr sz="4200"/>
            </a:lvl4pPr>
            <a:lvl5pPr lvl="4" rtl="0">
              <a:spcBef>
                <a:spcPts val="0"/>
              </a:spcBef>
              <a:spcAft>
                <a:spcPts val="0"/>
              </a:spcAft>
              <a:buSzPts val="4200"/>
              <a:buNone/>
              <a:defRPr sz="4200"/>
            </a:lvl5pPr>
            <a:lvl6pPr lvl="5" rtl="0">
              <a:spcBef>
                <a:spcPts val="0"/>
              </a:spcBef>
              <a:spcAft>
                <a:spcPts val="0"/>
              </a:spcAft>
              <a:buSzPts val="4200"/>
              <a:buNone/>
              <a:defRPr sz="4200"/>
            </a:lvl6pPr>
            <a:lvl7pPr lvl="6" rtl="0">
              <a:spcBef>
                <a:spcPts val="0"/>
              </a:spcBef>
              <a:spcAft>
                <a:spcPts val="0"/>
              </a:spcAft>
              <a:buSzPts val="4200"/>
              <a:buNone/>
              <a:defRPr sz="4200"/>
            </a:lvl7pPr>
            <a:lvl8pPr lvl="7" rtl="0">
              <a:spcBef>
                <a:spcPts val="0"/>
              </a:spcBef>
              <a:spcAft>
                <a:spcPts val="0"/>
              </a:spcAft>
              <a:buSzPts val="4200"/>
              <a:buNone/>
              <a:defRPr sz="4200"/>
            </a:lvl8pPr>
            <a:lvl9pPr lvl="8" rtl="0">
              <a:spcBef>
                <a:spcPts val="0"/>
              </a:spcBef>
              <a:spcAft>
                <a:spcPts val="0"/>
              </a:spcAft>
              <a:buSzPts val="4200"/>
              <a:buNone/>
              <a:defRPr sz="4200"/>
            </a:lvl9pPr>
          </a:lstStyle>
          <a:p>
            <a:endParaRPr/>
          </a:p>
        </p:txBody>
      </p:sp>
      <p:sp>
        <p:nvSpPr>
          <p:cNvPr id="70" name="Google Shape;70;gf99df23bfc_0_528"/>
          <p:cNvSpPr txBox="1">
            <a:spLocks noGrp="1"/>
          </p:cNvSpPr>
          <p:nvPr>
            <p:ph type="subTitle" idx="1"/>
          </p:nvPr>
        </p:nvSpPr>
        <p:spPr>
          <a:xfrm>
            <a:off x="729627" y="4230533"/>
            <a:ext cx="7688100" cy="7215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a:endParaRPr/>
          </a:p>
        </p:txBody>
      </p:sp>
      <p:sp>
        <p:nvSpPr>
          <p:cNvPr id="71" name="Google Shape;71;gf99df23bfc_0_528"/>
          <p:cNvSpPr txBox="1">
            <a:spLocks noGrp="1"/>
          </p:cNvSpPr>
          <p:nvPr>
            <p:ph type="sldNum" idx="12"/>
          </p:nvPr>
        </p:nvSpPr>
        <p:spPr>
          <a:xfrm>
            <a:off x="8536302" y="6333134"/>
            <a:ext cx="548700" cy="5247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72"/>
        <p:cNvGrpSpPr/>
        <p:nvPr/>
      </p:nvGrpSpPr>
      <p:grpSpPr>
        <a:xfrm>
          <a:off x="0" y="0"/>
          <a:ext cx="0" cy="0"/>
          <a:chOff x="0" y="0"/>
          <a:chExt cx="0" cy="0"/>
        </a:xfrm>
      </p:grpSpPr>
      <p:grpSp>
        <p:nvGrpSpPr>
          <p:cNvPr id="73" name="Google Shape;73;gf99df23bfc_0_536"/>
          <p:cNvGrpSpPr/>
          <p:nvPr/>
        </p:nvGrpSpPr>
        <p:grpSpPr>
          <a:xfrm>
            <a:off x="830392" y="1588427"/>
            <a:ext cx="745763" cy="61102"/>
            <a:chOff x="4580561" y="2589004"/>
            <a:chExt cx="1064464" cy="25200"/>
          </a:xfrm>
        </p:grpSpPr>
        <p:sp>
          <p:nvSpPr>
            <p:cNvPr id="74" name="Google Shape;74;gf99df23bfc_0_536"/>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gf99df23bfc_0_536"/>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 name="Google Shape;76;gf99df23bfc_0_536"/>
          <p:cNvSpPr txBox="1">
            <a:spLocks noGrp="1"/>
          </p:cNvSpPr>
          <p:nvPr>
            <p:ph type="title"/>
          </p:nvPr>
        </p:nvSpPr>
        <p:spPr>
          <a:xfrm>
            <a:off x="729450" y="1763267"/>
            <a:ext cx="7688400" cy="2024700"/>
          </a:xfrm>
          <a:prstGeom prst="rect">
            <a:avLst/>
          </a:prstGeom>
        </p:spPr>
        <p:txBody>
          <a:bodyPr spcFirstLastPara="1" wrap="square" lIns="91425" tIns="91425" rIns="91425" bIns="91425" anchor="t" anchorCtr="0">
            <a:norm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a:endParaRPr/>
          </a:p>
        </p:txBody>
      </p:sp>
      <p:sp>
        <p:nvSpPr>
          <p:cNvPr id="77" name="Google Shape;77;gf99df23bfc_0_536"/>
          <p:cNvSpPr txBox="1">
            <a:spLocks noGrp="1"/>
          </p:cNvSpPr>
          <p:nvPr>
            <p:ph type="sldNum" idx="12"/>
          </p:nvPr>
        </p:nvSpPr>
        <p:spPr>
          <a:xfrm>
            <a:off x="8536302" y="6333134"/>
            <a:ext cx="548700" cy="524700"/>
          </a:xfrm>
          <a:prstGeom prst="rect">
            <a:avLst/>
          </a:prstGeom>
        </p:spPr>
        <p:txBody>
          <a:bodyPr spcFirstLastPara="1" wrap="square" lIns="91425" tIns="91425" rIns="91425" bIns="91425" anchor="ctr" anchorCtr="0">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78"/>
        <p:cNvGrpSpPr/>
        <p:nvPr/>
      </p:nvGrpSpPr>
      <p:grpSpPr>
        <a:xfrm>
          <a:off x="0" y="0"/>
          <a:ext cx="0" cy="0"/>
          <a:chOff x="0" y="0"/>
          <a:chExt cx="0" cy="0"/>
        </a:xfrm>
      </p:grpSpPr>
      <p:sp>
        <p:nvSpPr>
          <p:cNvPr id="79" name="Google Shape;79;gf99df23bfc_0_542"/>
          <p:cNvSpPr/>
          <p:nvPr/>
        </p:nvSpPr>
        <p:spPr>
          <a:xfrm>
            <a:off x="0" y="0"/>
            <a:ext cx="9144000" cy="650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 name="Google Shape;80;gf99df23bfc_0_542"/>
          <p:cNvGrpSpPr/>
          <p:nvPr/>
        </p:nvGrpSpPr>
        <p:grpSpPr>
          <a:xfrm>
            <a:off x="830392" y="1588427"/>
            <a:ext cx="745763" cy="61102"/>
            <a:chOff x="4580561" y="2589004"/>
            <a:chExt cx="1064464" cy="25200"/>
          </a:xfrm>
        </p:grpSpPr>
        <p:sp>
          <p:nvSpPr>
            <p:cNvPr id="81" name="Google Shape;81;gf99df23bfc_0_54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gf99df23bfc_0_54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3" name="Google Shape;83;gf99df23bfc_0_542"/>
          <p:cNvSpPr txBox="1">
            <a:spLocks noGrp="1"/>
          </p:cNvSpPr>
          <p:nvPr>
            <p:ph type="title"/>
          </p:nvPr>
        </p:nvSpPr>
        <p:spPr>
          <a:xfrm>
            <a:off x="729450" y="1758200"/>
            <a:ext cx="7688700" cy="713700"/>
          </a:xfrm>
          <a:prstGeom prst="rect">
            <a:avLst/>
          </a:prstGeom>
        </p:spPr>
        <p:txBody>
          <a:bodyPr spcFirstLastPara="1" wrap="square" lIns="91425" tIns="91425" rIns="91425" bIns="91425" anchor="t" anchorCtr="0">
            <a:normAutofit/>
          </a:bodyPr>
          <a:lstStyle>
            <a:lvl1pPr lvl="0" rtl="0">
              <a:spcBef>
                <a:spcPts val="0"/>
              </a:spcBef>
              <a:spcAft>
                <a:spcPts val="0"/>
              </a:spcAft>
              <a:buSzPts val="2600"/>
              <a:buNone/>
              <a:defRPr sz="2600"/>
            </a:lvl1pPr>
            <a:lvl2pPr lvl="1" rtl="0">
              <a:spcBef>
                <a:spcPts val="0"/>
              </a:spcBef>
              <a:spcAft>
                <a:spcPts val="0"/>
              </a:spcAft>
              <a:buSzPts val="2600"/>
              <a:buNone/>
              <a:defRPr sz="2600"/>
            </a:lvl2pPr>
            <a:lvl3pPr lvl="2" rtl="0">
              <a:spcBef>
                <a:spcPts val="0"/>
              </a:spcBef>
              <a:spcAft>
                <a:spcPts val="0"/>
              </a:spcAft>
              <a:buSzPts val="2600"/>
              <a:buNone/>
              <a:defRPr sz="2600"/>
            </a:lvl3pPr>
            <a:lvl4pPr lvl="3" rtl="0">
              <a:spcBef>
                <a:spcPts val="0"/>
              </a:spcBef>
              <a:spcAft>
                <a:spcPts val="0"/>
              </a:spcAft>
              <a:buSzPts val="2600"/>
              <a:buNone/>
              <a:defRPr sz="2600"/>
            </a:lvl4pPr>
            <a:lvl5pPr lvl="4" rtl="0">
              <a:spcBef>
                <a:spcPts val="0"/>
              </a:spcBef>
              <a:spcAft>
                <a:spcPts val="0"/>
              </a:spcAft>
              <a:buSzPts val="2600"/>
              <a:buNone/>
              <a:defRPr sz="2600"/>
            </a:lvl5pPr>
            <a:lvl6pPr lvl="5" rtl="0">
              <a:spcBef>
                <a:spcPts val="0"/>
              </a:spcBef>
              <a:spcAft>
                <a:spcPts val="0"/>
              </a:spcAft>
              <a:buSzPts val="2600"/>
              <a:buNone/>
              <a:defRPr sz="2600"/>
            </a:lvl6pPr>
            <a:lvl7pPr lvl="6" rtl="0">
              <a:spcBef>
                <a:spcPts val="0"/>
              </a:spcBef>
              <a:spcAft>
                <a:spcPts val="0"/>
              </a:spcAft>
              <a:buSzPts val="2600"/>
              <a:buNone/>
              <a:defRPr sz="2600"/>
            </a:lvl7pPr>
            <a:lvl8pPr lvl="7" rtl="0">
              <a:spcBef>
                <a:spcPts val="0"/>
              </a:spcBef>
              <a:spcAft>
                <a:spcPts val="0"/>
              </a:spcAft>
              <a:buSzPts val="2600"/>
              <a:buNone/>
              <a:defRPr sz="2600"/>
            </a:lvl8pPr>
            <a:lvl9pPr lvl="8" rtl="0">
              <a:spcBef>
                <a:spcPts val="0"/>
              </a:spcBef>
              <a:spcAft>
                <a:spcPts val="0"/>
              </a:spcAft>
              <a:buSzPts val="2600"/>
              <a:buNone/>
              <a:defRPr sz="2600"/>
            </a:lvl9pPr>
          </a:lstStyle>
          <a:p>
            <a:endParaRPr/>
          </a:p>
        </p:txBody>
      </p:sp>
      <p:sp>
        <p:nvSpPr>
          <p:cNvPr id="84" name="Google Shape;84;gf99df23bfc_0_542"/>
          <p:cNvSpPr txBox="1">
            <a:spLocks noGrp="1"/>
          </p:cNvSpPr>
          <p:nvPr>
            <p:ph type="body" idx="1"/>
          </p:nvPr>
        </p:nvSpPr>
        <p:spPr>
          <a:xfrm>
            <a:off x="729450" y="2771833"/>
            <a:ext cx="7688700" cy="3014700"/>
          </a:xfrm>
          <a:prstGeom prst="rect">
            <a:avLst/>
          </a:prstGeom>
        </p:spPr>
        <p:txBody>
          <a:bodyPr spcFirstLastPara="1" wrap="square" lIns="91425" tIns="91425" rIns="91425" bIns="91425" anchor="t" anchorCtr="0">
            <a:normAutofit/>
          </a:bodyPr>
          <a:lstStyle>
            <a:lvl1pPr marL="457200" lvl="0" indent="-311150" rtl="0">
              <a:spcBef>
                <a:spcPts val="0"/>
              </a:spcBef>
              <a:spcAft>
                <a:spcPts val="0"/>
              </a:spcAft>
              <a:buSzPts val="1300"/>
              <a:buChar char="●"/>
              <a:defRPr/>
            </a:lvl1pPr>
            <a:lvl2pPr marL="914400" lvl="1" indent="-298450" rtl="0">
              <a:spcBef>
                <a:spcPts val="0"/>
              </a:spcBef>
              <a:spcAft>
                <a:spcPts val="0"/>
              </a:spcAft>
              <a:buSzPts val="1100"/>
              <a:buChar char="○"/>
              <a:defRPr/>
            </a:lvl2pPr>
            <a:lvl3pPr marL="1371600" lvl="2" indent="-298450" rtl="0">
              <a:spcBef>
                <a:spcPts val="0"/>
              </a:spcBef>
              <a:spcAft>
                <a:spcPts val="0"/>
              </a:spcAft>
              <a:buSzPts val="1100"/>
              <a:buChar char="■"/>
              <a:defRPr/>
            </a:lvl3pPr>
            <a:lvl4pPr marL="1828800" lvl="3" indent="-298450" rtl="0">
              <a:spcBef>
                <a:spcPts val="0"/>
              </a:spcBef>
              <a:spcAft>
                <a:spcPts val="0"/>
              </a:spcAft>
              <a:buSzPts val="1100"/>
              <a:buChar char="●"/>
              <a:defRPr/>
            </a:lvl4pPr>
            <a:lvl5pPr marL="2286000" lvl="4" indent="-298450" rtl="0">
              <a:spcBef>
                <a:spcPts val="0"/>
              </a:spcBef>
              <a:spcAft>
                <a:spcPts val="0"/>
              </a:spcAft>
              <a:buSzPts val="1100"/>
              <a:buChar char="○"/>
              <a:defRPr/>
            </a:lvl5pPr>
            <a:lvl6pPr marL="2743200" lvl="5" indent="-298450" rtl="0">
              <a:spcBef>
                <a:spcPts val="0"/>
              </a:spcBef>
              <a:spcAft>
                <a:spcPts val="0"/>
              </a:spcAft>
              <a:buSzPts val="1100"/>
              <a:buChar char="■"/>
              <a:defRPr/>
            </a:lvl6pPr>
            <a:lvl7pPr marL="3200400" lvl="6" indent="-298450" rtl="0">
              <a:spcBef>
                <a:spcPts val="0"/>
              </a:spcBef>
              <a:spcAft>
                <a:spcPts val="0"/>
              </a:spcAft>
              <a:buSzPts val="1100"/>
              <a:buChar char="●"/>
              <a:defRPr/>
            </a:lvl7pPr>
            <a:lvl8pPr marL="3657600" lvl="7" indent="-298450" rtl="0">
              <a:spcBef>
                <a:spcPts val="0"/>
              </a:spcBef>
              <a:spcAft>
                <a:spcPts val="0"/>
              </a:spcAft>
              <a:buSzPts val="1100"/>
              <a:buChar char="○"/>
              <a:defRPr/>
            </a:lvl8pPr>
            <a:lvl9pPr marL="4114800" lvl="8" indent="-298450" rtl="0">
              <a:spcBef>
                <a:spcPts val="0"/>
              </a:spcBef>
              <a:spcAft>
                <a:spcPts val="0"/>
              </a:spcAft>
              <a:buSzPts val="1100"/>
              <a:buChar char="■"/>
              <a:defRPr/>
            </a:lvl9pPr>
          </a:lstStyle>
          <a:p>
            <a:endParaRPr/>
          </a:p>
        </p:txBody>
      </p:sp>
      <p:sp>
        <p:nvSpPr>
          <p:cNvPr id="85" name="Google Shape;85;gf99df23bfc_0_542"/>
          <p:cNvSpPr txBox="1">
            <a:spLocks noGrp="1"/>
          </p:cNvSpPr>
          <p:nvPr>
            <p:ph type="sldNum" idx="12"/>
          </p:nvPr>
        </p:nvSpPr>
        <p:spPr>
          <a:xfrm>
            <a:off x="8536302" y="6333134"/>
            <a:ext cx="548700" cy="5247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86"/>
        <p:cNvGrpSpPr/>
        <p:nvPr/>
      </p:nvGrpSpPr>
      <p:grpSpPr>
        <a:xfrm>
          <a:off x="0" y="0"/>
          <a:ext cx="0" cy="0"/>
          <a:chOff x="0" y="0"/>
          <a:chExt cx="0" cy="0"/>
        </a:xfrm>
      </p:grpSpPr>
      <p:sp>
        <p:nvSpPr>
          <p:cNvPr id="87" name="Google Shape;87;gf99df23bfc_0_550"/>
          <p:cNvSpPr/>
          <p:nvPr/>
        </p:nvSpPr>
        <p:spPr>
          <a:xfrm>
            <a:off x="0" y="0"/>
            <a:ext cx="9144000" cy="650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8" name="Google Shape;88;gf99df23bfc_0_550"/>
          <p:cNvGrpSpPr/>
          <p:nvPr/>
        </p:nvGrpSpPr>
        <p:grpSpPr>
          <a:xfrm>
            <a:off x="830392" y="1588427"/>
            <a:ext cx="745763" cy="61102"/>
            <a:chOff x="4580561" y="2589004"/>
            <a:chExt cx="1064464" cy="25200"/>
          </a:xfrm>
        </p:grpSpPr>
        <p:sp>
          <p:nvSpPr>
            <p:cNvPr id="89" name="Google Shape;89;gf99df23bfc_0_550"/>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gf99df23bfc_0_550"/>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1" name="Google Shape;91;gf99df23bfc_0_550"/>
          <p:cNvSpPr txBox="1">
            <a:spLocks noGrp="1"/>
          </p:cNvSpPr>
          <p:nvPr>
            <p:ph type="title"/>
          </p:nvPr>
        </p:nvSpPr>
        <p:spPr>
          <a:xfrm>
            <a:off x="729450" y="1758200"/>
            <a:ext cx="7688400" cy="713700"/>
          </a:xfrm>
          <a:prstGeom prst="rect">
            <a:avLst/>
          </a:prstGeom>
        </p:spPr>
        <p:txBody>
          <a:bodyPr spcFirstLastPara="1" wrap="square" lIns="91425" tIns="91425" rIns="91425" bIns="91425" anchor="t" anchorCtr="0">
            <a:normAutofit/>
          </a:bodyPr>
          <a:lstStyle>
            <a:lvl1pPr lvl="0" rtl="0">
              <a:spcBef>
                <a:spcPts val="0"/>
              </a:spcBef>
              <a:spcAft>
                <a:spcPts val="0"/>
              </a:spcAft>
              <a:buSzPts val="2600"/>
              <a:buNone/>
              <a:defRPr sz="2600"/>
            </a:lvl1pPr>
            <a:lvl2pPr lvl="1" rtl="0">
              <a:spcBef>
                <a:spcPts val="0"/>
              </a:spcBef>
              <a:spcAft>
                <a:spcPts val="0"/>
              </a:spcAft>
              <a:buSzPts val="2600"/>
              <a:buNone/>
              <a:defRPr sz="2600"/>
            </a:lvl2pPr>
            <a:lvl3pPr lvl="2" rtl="0">
              <a:spcBef>
                <a:spcPts val="0"/>
              </a:spcBef>
              <a:spcAft>
                <a:spcPts val="0"/>
              </a:spcAft>
              <a:buSzPts val="2600"/>
              <a:buNone/>
              <a:defRPr sz="2600"/>
            </a:lvl3pPr>
            <a:lvl4pPr lvl="3" rtl="0">
              <a:spcBef>
                <a:spcPts val="0"/>
              </a:spcBef>
              <a:spcAft>
                <a:spcPts val="0"/>
              </a:spcAft>
              <a:buSzPts val="2600"/>
              <a:buNone/>
              <a:defRPr sz="2600"/>
            </a:lvl4pPr>
            <a:lvl5pPr lvl="4" rtl="0">
              <a:spcBef>
                <a:spcPts val="0"/>
              </a:spcBef>
              <a:spcAft>
                <a:spcPts val="0"/>
              </a:spcAft>
              <a:buSzPts val="2600"/>
              <a:buNone/>
              <a:defRPr sz="2600"/>
            </a:lvl5pPr>
            <a:lvl6pPr lvl="5" rtl="0">
              <a:spcBef>
                <a:spcPts val="0"/>
              </a:spcBef>
              <a:spcAft>
                <a:spcPts val="0"/>
              </a:spcAft>
              <a:buSzPts val="2600"/>
              <a:buNone/>
              <a:defRPr sz="2600"/>
            </a:lvl6pPr>
            <a:lvl7pPr lvl="6" rtl="0">
              <a:spcBef>
                <a:spcPts val="0"/>
              </a:spcBef>
              <a:spcAft>
                <a:spcPts val="0"/>
              </a:spcAft>
              <a:buSzPts val="2600"/>
              <a:buNone/>
              <a:defRPr sz="2600"/>
            </a:lvl7pPr>
            <a:lvl8pPr lvl="7" rtl="0">
              <a:spcBef>
                <a:spcPts val="0"/>
              </a:spcBef>
              <a:spcAft>
                <a:spcPts val="0"/>
              </a:spcAft>
              <a:buSzPts val="2600"/>
              <a:buNone/>
              <a:defRPr sz="2600"/>
            </a:lvl8pPr>
            <a:lvl9pPr lvl="8" rtl="0">
              <a:spcBef>
                <a:spcPts val="0"/>
              </a:spcBef>
              <a:spcAft>
                <a:spcPts val="0"/>
              </a:spcAft>
              <a:buSzPts val="2600"/>
              <a:buNone/>
              <a:defRPr sz="2600"/>
            </a:lvl9pPr>
          </a:lstStyle>
          <a:p>
            <a:endParaRPr/>
          </a:p>
        </p:txBody>
      </p:sp>
      <p:sp>
        <p:nvSpPr>
          <p:cNvPr id="92" name="Google Shape;92;gf99df23bfc_0_550"/>
          <p:cNvSpPr txBox="1">
            <a:spLocks noGrp="1"/>
          </p:cNvSpPr>
          <p:nvPr>
            <p:ph type="body" idx="1"/>
          </p:nvPr>
        </p:nvSpPr>
        <p:spPr>
          <a:xfrm>
            <a:off x="729325" y="2771833"/>
            <a:ext cx="3774300" cy="3014700"/>
          </a:xfrm>
          <a:prstGeom prst="rect">
            <a:avLst/>
          </a:prstGeom>
        </p:spPr>
        <p:txBody>
          <a:bodyPr spcFirstLastPara="1" wrap="square" lIns="91425" tIns="91425" rIns="91425" bIns="91425" anchor="t" anchorCtr="0">
            <a:normAutofit/>
          </a:bodyPr>
          <a:lstStyle>
            <a:lvl1pPr marL="457200" lvl="0" indent="-311150" rtl="0">
              <a:spcBef>
                <a:spcPts val="0"/>
              </a:spcBef>
              <a:spcAft>
                <a:spcPts val="0"/>
              </a:spcAft>
              <a:buSzPts val="1300"/>
              <a:buChar char="●"/>
              <a:defRPr/>
            </a:lvl1pPr>
            <a:lvl2pPr marL="914400" lvl="1" indent="-298450" rtl="0">
              <a:spcBef>
                <a:spcPts val="0"/>
              </a:spcBef>
              <a:spcAft>
                <a:spcPts val="0"/>
              </a:spcAft>
              <a:buSzPts val="1100"/>
              <a:buChar char="○"/>
              <a:defRPr/>
            </a:lvl2pPr>
            <a:lvl3pPr marL="1371600" lvl="2" indent="-298450" rtl="0">
              <a:spcBef>
                <a:spcPts val="0"/>
              </a:spcBef>
              <a:spcAft>
                <a:spcPts val="0"/>
              </a:spcAft>
              <a:buSzPts val="1100"/>
              <a:buChar char="■"/>
              <a:defRPr/>
            </a:lvl3pPr>
            <a:lvl4pPr marL="1828800" lvl="3" indent="-298450" rtl="0">
              <a:spcBef>
                <a:spcPts val="0"/>
              </a:spcBef>
              <a:spcAft>
                <a:spcPts val="0"/>
              </a:spcAft>
              <a:buSzPts val="1100"/>
              <a:buChar char="●"/>
              <a:defRPr/>
            </a:lvl4pPr>
            <a:lvl5pPr marL="2286000" lvl="4" indent="-298450" rtl="0">
              <a:spcBef>
                <a:spcPts val="0"/>
              </a:spcBef>
              <a:spcAft>
                <a:spcPts val="0"/>
              </a:spcAft>
              <a:buSzPts val="1100"/>
              <a:buChar char="○"/>
              <a:defRPr/>
            </a:lvl5pPr>
            <a:lvl6pPr marL="2743200" lvl="5" indent="-298450" rtl="0">
              <a:spcBef>
                <a:spcPts val="0"/>
              </a:spcBef>
              <a:spcAft>
                <a:spcPts val="0"/>
              </a:spcAft>
              <a:buSzPts val="1100"/>
              <a:buChar char="■"/>
              <a:defRPr/>
            </a:lvl6pPr>
            <a:lvl7pPr marL="3200400" lvl="6" indent="-298450" rtl="0">
              <a:spcBef>
                <a:spcPts val="0"/>
              </a:spcBef>
              <a:spcAft>
                <a:spcPts val="0"/>
              </a:spcAft>
              <a:buSzPts val="1100"/>
              <a:buChar char="●"/>
              <a:defRPr/>
            </a:lvl7pPr>
            <a:lvl8pPr marL="3657600" lvl="7" indent="-298450" rtl="0">
              <a:spcBef>
                <a:spcPts val="0"/>
              </a:spcBef>
              <a:spcAft>
                <a:spcPts val="0"/>
              </a:spcAft>
              <a:buSzPts val="1100"/>
              <a:buChar char="○"/>
              <a:defRPr/>
            </a:lvl8pPr>
            <a:lvl9pPr marL="4114800" lvl="8" indent="-298450" rtl="0">
              <a:spcBef>
                <a:spcPts val="0"/>
              </a:spcBef>
              <a:spcAft>
                <a:spcPts val="0"/>
              </a:spcAft>
              <a:buSzPts val="1100"/>
              <a:buChar char="■"/>
              <a:defRPr/>
            </a:lvl9pPr>
          </a:lstStyle>
          <a:p>
            <a:endParaRPr/>
          </a:p>
        </p:txBody>
      </p:sp>
      <p:sp>
        <p:nvSpPr>
          <p:cNvPr id="93" name="Google Shape;93;gf99df23bfc_0_550"/>
          <p:cNvSpPr txBox="1">
            <a:spLocks noGrp="1"/>
          </p:cNvSpPr>
          <p:nvPr>
            <p:ph type="body" idx="2"/>
          </p:nvPr>
        </p:nvSpPr>
        <p:spPr>
          <a:xfrm>
            <a:off x="4643604" y="2771833"/>
            <a:ext cx="3774300" cy="3014700"/>
          </a:xfrm>
          <a:prstGeom prst="rect">
            <a:avLst/>
          </a:prstGeom>
        </p:spPr>
        <p:txBody>
          <a:bodyPr spcFirstLastPara="1" wrap="square" lIns="91425" tIns="91425" rIns="91425" bIns="91425" anchor="t" anchorCtr="0">
            <a:normAutofit/>
          </a:bodyPr>
          <a:lstStyle>
            <a:lvl1pPr marL="457200" lvl="0" indent="-311150" rtl="0">
              <a:spcBef>
                <a:spcPts val="0"/>
              </a:spcBef>
              <a:spcAft>
                <a:spcPts val="0"/>
              </a:spcAft>
              <a:buSzPts val="1300"/>
              <a:buChar char="●"/>
              <a:defRPr/>
            </a:lvl1pPr>
            <a:lvl2pPr marL="914400" lvl="1" indent="-298450" rtl="0">
              <a:spcBef>
                <a:spcPts val="0"/>
              </a:spcBef>
              <a:spcAft>
                <a:spcPts val="0"/>
              </a:spcAft>
              <a:buSzPts val="1100"/>
              <a:buChar char="○"/>
              <a:defRPr/>
            </a:lvl2pPr>
            <a:lvl3pPr marL="1371600" lvl="2" indent="-298450" rtl="0">
              <a:spcBef>
                <a:spcPts val="0"/>
              </a:spcBef>
              <a:spcAft>
                <a:spcPts val="0"/>
              </a:spcAft>
              <a:buSzPts val="1100"/>
              <a:buChar char="■"/>
              <a:defRPr/>
            </a:lvl3pPr>
            <a:lvl4pPr marL="1828800" lvl="3" indent="-298450" rtl="0">
              <a:spcBef>
                <a:spcPts val="0"/>
              </a:spcBef>
              <a:spcAft>
                <a:spcPts val="0"/>
              </a:spcAft>
              <a:buSzPts val="1100"/>
              <a:buChar char="●"/>
              <a:defRPr/>
            </a:lvl4pPr>
            <a:lvl5pPr marL="2286000" lvl="4" indent="-298450" rtl="0">
              <a:spcBef>
                <a:spcPts val="0"/>
              </a:spcBef>
              <a:spcAft>
                <a:spcPts val="0"/>
              </a:spcAft>
              <a:buSzPts val="1100"/>
              <a:buChar char="○"/>
              <a:defRPr/>
            </a:lvl5pPr>
            <a:lvl6pPr marL="2743200" lvl="5" indent="-298450" rtl="0">
              <a:spcBef>
                <a:spcPts val="0"/>
              </a:spcBef>
              <a:spcAft>
                <a:spcPts val="0"/>
              </a:spcAft>
              <a:buSzPts val="1100"/>
              <a:buChar char="■"/>
              <a:defRPr/>
            </a:lvl6pPr>
            <a:lvl7pPr marL="3200400" lvl="6" indent="-298450" rtl="0">
              <a:spcBef>
                <a:spcPts val="0"/>
              </a:spcBef>
              <a:spcAft>
                <a:spcPts val="0"/>
              </a:spcAft>
              <a:buSzPts val="1100"/>
              <a:buChar char="●"/>
              <a:defRPr/>
            </a:lvl7pPr>
            <a:lvl8pPr marL="3657600" lvl="7" indent="-298450" rtl="0">
              <a:spcBef>
                <a:spcPts val="0"/>
              </a:spcBef>
              <a:spcAft>
                <a:spcPts val="0"/>
              </a:spcAft>
              <a:buSzPts val="1100"/>
              <a:buChar char="○"/>
              <a:defRPr/>
            </a:lvl8pPr>
            <a:lvl9pPr marL="4114800" lvl="8" indent="-298450" rtl="0">
              <a:spcBef>
                <a:spcPts val="0"/>
              </a:spcBef>
              <a:spcAft>
                <a:spcPts val="0"/>
              </a:spcAft>
              <a:buSzPts val="1100"/>
              <a:buChar char="■"/>
              <a:defRPr/>
            </a:lvl9pPr>
          </a:lstStyle>
          <a:p>
            <a:endParaRPr/>
          </a:p>
        </p:txBody>
      </p:sp>
      <p:sp>
        <p:nvSpPr>
          <p:cNvPr id="94" name="Google Shape;94;gf99df23bfc_0_550"/>
          <p:cNvSpPr txBox="1">
            <a:spLocks noGrp="1"/>
          </p:cNvSpPr>
          <p:nvPr>
            <p:ph type="sldNum" idx="12"/>
          </p:nvPr>
        </p:nvSpPr>
        <p:spPr>
          <a:xfrm>
            <a:off x="8536302" y="6333134"/>
            <a:ext cx="548700" cy="5247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5"/>
        <p:cNvGrpSpPr/>
        <p:nvPr/>
      </p:nvGrpSpPr>
      <p:grpSpPr>
        <a:xfrm>
          <a:off x="0" y="0"/>
          <a:ext cx="0" cy="0"/>
          <a:chOff x="0" y="0"/>
          <a:chExt cx="0" cy="0"/>
        </a:xfrm>
      </p:grpSpPr>
      <p:sp>
        <p:nvSpPr>
          <p:cNvPr id="96" name="Google Shape;96;gf99df23bfc_0_559"/>
          <p:cNvSpPr/>
          <p:nvPr/>
        </p:nvSpPr>
        <p:spPr>
          <a:xfrm>
            <a:off x="0" y="0"/>
            <a:ext cx="9144000" cy="650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7" name="Google Shape;97;gf99df23bfc_0_559"/>
          <p:cNvGrpSpPr/>
          <p:nvPr/>
        </p:nvGrpSpPr>
        <p:grpSpPr>
          <a:xfrm>
            <a:off x="830392" y="1588427"/>
            <a:ext cx="745763" cy="61102"/>
            <a:chOff x="4580561" y="2589004"/>
            <a:chExt cx="1064464" cy="25200"/>
          </a:xfrm>
        </p:grpSpPr>
        <p:sp>
          <p:nvSpPr>
            <p:cNvPr id="98" name="Google Shape;98;gf99df23bfc_0_55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gf99df23bfc_0_55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0" name="Google Shape;100;gf99df23bfc_0_559"/>
          <p:cNvSpPr txBox="1">
            <a:spLocks noGrp="1"/>
          </p:cNvSpPr>
          <p:nvPr>
            <p:ph type="title"/>
          </p:nvPr>
        </p:nvSpPr>
        <p:spPr>
          <a:xfrm>
            <a:off x="729450" y="1758200"/>
            <a:ext cx="7688400" cy="713700"/>
          </a:xfrm>
          <a:prstGeom prst="rect">
            <a:avLst/>
          </a:prstGeom>
        </p:spPr>
        <p:txBody>
          <a:bodyPr spcFirstLastPara="1" wrap="square" lIns="91425" tIns="91425" rIns="91425" bIns="91425" anchor="t" anchorCtr="0">
            <a:normAutofit/>
          </a:bodyPr>
          <a:lstStyle>
            <a:lvl1pPr lvl="0" rtl="0">
              <a:spcBef>
                <a:spcPts val="0"/>
              </a:spcBef>
              <a:spcAft>
                <a:spcPts val="0"/>
              </a:spcAft>
              <a:buSzPts val="2600"/>
              <a:buNone/>
              <a:defRPr sz="2600"/>
            </a:lvl1pPr>
            <a:lvl2pPr lvl="1" rtl="0">
              <a:spcBef>
                <a:spcPts val="0"/>
              </a:spcBef>
              <a:spcAft>
                <a:spcPts val="0"/>
              </a:spcAft>
              <a:buSzPts val="2600"/>
              <a:buNone/>
              <a:defRPr sz="2600"/>
            </a:lvl2pPr>
            <a:lvl3pPr lvl="2" rtl="0">
              <a:spcBef>
                <a:spcPts val="0"/>
              </a:spcBef>
              <a:spcAft>
                <a:spcPts val="0"/>
              </a:spcAft>
              <a:buSzPts val="2600"/>
              <a:buNone/>
              <a:defRPr sz="2600"/>
            </a:lvl3pPr>
            <a:lvl4pPr lvl="3" rtl="0">
              <a:spcBef>
                <a:spcPts val="0"/>
              </a:spcBef>
              <a:spcAft>
                <a:spcPts val="0"/>
              </a:spcAft>
              <a:buSzPts val="2600"/>
              <a:buNone/>
              <a:defRPr sz="2600"/>
            </a:lvl4pPr>
            <a:lvl5pPr lvl="4" rtl="0">
              <a:spcBef>
                <a:spcPts val="0"/>
              </a:spcBef>
              <a:spcAft>
                <a:spcPts val="0"/>
              </a:spcAft>
              <a:buSzPts val="2600"/>
              <a:buNone/>
              <a:defRPr sz="2600"/>
            </a:lvl5pPr>
            <a:lvl6pPr lvl="5" rtl="0">
              <a:spcBef>
                <a:spcPts val="0"/>
              </a:spcBef>
              <a:spcAft>
                <a:spcPts val="0"/>
              </a:spcAft>
              <a:buSzPts val="2600"/>
              <a:buNone/>
              <a:defRPr sz="2600"/>
            </a:lvl6pPr>
            <a:lvl7pPr lvl="6" rtl="0">
              <a:spcBef>
                <a:spcPts val="0"/>
              </a:spcBef>
              <a:spcAft>
                <a:spcPts val="0"/>
              </a:spcAft>
              <a:buSzPts val="2600"/>
              <a:buNone/>
              <a:defRPr sz="2600"/>
            </a:lvl7pPr>
            <a:lvl8pPr lvl="7" rtl="0">
              <a:spcBef>
                <a:spcPts val="0"/>
              </a:spcBef>
              <a:spcAft>
                <a:spcPts val="0"/>
              </a:spcAft>
              <a:buSzPts val="2600"/>
              <a:buNone/>
              <a:defRPr sz="2600"/>
            </a:lvl8pPr>
            <a:lvl9pPr lvl="8" rtl="0">
              <a:spcBef>
                <a:spcPts val="0"/>
              </a:spcBef>
              <a:spcAft>
                <a:spcPts val="0"/>
              </a:spcAft>
              <a:buSzPts val="2600"/>
              <a:buNone/>
              <a:defRPr sz="2600"/>
            </a:lvl9pPr>
          </a:lstStyle>
          <a:p>
            <a:endParaRPr/>
          </a:p>
        </p:txBody>
      </p:sp>
      <p:sp>
        <p:nvSpPr>
          <p:cNvPr id="101" name="Google Shape;101;gf99df23bfc_0_559"/>
          <p:cNvSpPr txBox="1">
            <a:spLocks noGrp="1"/>
          </p:cNvSpPr>
          <p:nvPr>
            <p:ph type="sldNum" idx="12"/>
          </p:nvPr>
        </p:nvSpPr>
        <p:spPr>
          <a:xfrm>
            <a:off x="8536302" y="6333134"/>
            <a:ext cx="548700" cy="5247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2"/>
        <p:cNvGrpSpPr/>
        <p:nvPr/>
      </p:nvGrpSpPr>
      <p:grpSpPr>
        <a:xfrm>
          <a:off x="0" y="0"/>
          <a:ext cx="0" cy="0"/>
          <a:chOff x="0" y="0"/>
          <a:chExt cx="0" cy="0"/>
        </a:xfrm>
      </p:grpSpPr>
      <p:sp>
        <p:nvSpPr>
          <p:cNvPr id="103" name="Google Shape;103;gf99df23bfc_0_566"/>
          <p:cNvSpPr/>
          <p:nvPr/>
        </p:nvSpPr>
        <p:spPr>
          <a:xfrm>
            <a:off x="0" y="0"/>
            <a:ext cx="9144000" cy="650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4" name="Google Shape;104;gf99df23bfc_0_566"/>
          <p:cNvGrpSpPr/>
          <p:nvPr/>
        </p:nvGrpSpPr>
        <p:grpSpPr>
          <a:xfrm>
            <a:off x="830392" y="1588427"/>
            <a:ext cx="745763" cy="61102"/>
            <a:chOff x="4580561" y="2589004"/>
            <a:chExt cx="1064464" cy="25200"/>
          </a:xfrm>
        </p:grpSpPr>
        <p:sp>
          <p:nvSpPr>
            <p:cNvPr id="105" name="Google Shape;105;gf99df23bfc_0_56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gf99df23bfc_0_56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7" name="Google Shape;107;gf99df23bfc_0_566"/>
          <p:cNvSpPr txBox="1">
            <a:spLocks noGrp="1"/>
          </p:cNvSpPr>
          <p:nvPr>
            <p:ph type="title"/>
          </p:nvPr>
        </p:nvSpPr>
        <p:spPr>
          <a:xfrm>
            <a:off x="730000" y="1758200"/>
            <a:ext cx="3300900" cy="1842000"/>
          </a:xfrm>
          <a:prstGeom prst="rect">
            <a:avLst/>
          </a:prstGeom>
        </p:spPr>
        <p:txBody>
          <a:bodyPr spcFirstLastPara="1" wrap="square" lIns="91425" tIns="91425" rIns="91425" bIns="91425" anchor="t" anchorCtr="0">
            <a:normAutofit/>
          </a:bodyPr>
          <a:lstStyle>
            <a:lvl1pPr lvl="0" rtl="0">
              <a:spcBef>
                <a:spcPts val="0"/>
              </a:spcBef>
              <a:spcAft>
                <a:spcPts val="0"/>
              </a:spcAft>
              <a:buSzPts val="2600"/>
              <a:buNone/>
              <a:defRPr sz="2600"/>
            </a:lvl1pPr>
            <a:lvl2pPr lvl="1" rtl="0">
              <a:spcBef>
                <a:spcPts val="0"/>
              </a:spcBef>
              <a:spcAft>
                <a:spcPts val="0"/>
              </a:spcAft>
              <a:buSzPts val="2600"/>
              <a:buNone/>
              <a:defRPr sz="2600"/>
            </a:lvl2pPr>
            <a:lvl3pPr lvl="2" rtl="0">
              <a:spcBef>
                <a:spcPts val="0"/>
              </a:spcBef>
              <a:spcAft>
                <a:spcPts val="0"/>
              </a:spcAft>
              <a:buSzPts val="2600"/>
              <a:buNone/>
              <a:defRPr sz="2600"/>
            </a:lvl3pPr>
            <a:lvl4pPr lvl="3" rtl="0">
              <a:spcBef>
                <a:spcPts val="0"/>
              </a:spcBef>
              <a:spcAft>
                <a:spcPts val="0"/>
              </a:spcAft>
              <a:buSzPts val="2600"/>
              <a:buNone/>
              <a:defRPr sz="2600"/>
            </a:lvl4pPr>
            <a:lvl5pPr lvl="4" rtl="0">
              <a:spcBef>
                <a:spcPts val="0"/>
              </a:spcBef>
              <a:spcAft>
                <a:spcPts val="0"/>
              </a:spcAft>
              <a:buSzPts val="2600"/>
              <a:buNone/>
              <a:defRPr sz="2600"/>
            </a:lvl5pPr>
            <a:lvl6pPr lvl="5" rtl="0">
              <a:spcBef>
                <a:spcPts val="0"/>
              </a:spcBef>
              <a:spcAft>
                <a:spcPts val="0"/>
              </a:spcAft>
              <a:buSzPts val="2600"/>
              <a:buNone/>
              <a:defRPr sz="2600"/>
            </a:lvl6pPr>
            <a:lvl7pPr lvl="6" rtl="0">
              <a:spcBef>
                <a:spcPts val="0"/>
              </a:spcBef>
              <a:spcAft>
                <a:spcPts val="0"/>
              </a:spcAft>
              <a:buSzPts val="2600"/>
              <a:buNone/>
              <a:defRPr sz="2600"/>
            </a:lvl7pPr>
            <a:lvl8pPr lvl="7" rtl="0">
              <a:spcBef>
                <a:spcPts val="0"/>
              </a:spcBef>
              <a:spcAft>
                <a:spcPts val="0"/>
              </a:spcAft>
              <a:buSzPts val="2600"/>
              <a:buNone/>
              <a:defRPr sz="2600"/>
            </a:lvl8pPr>
            <a:lvl9pPr lvl="8" rtl="0">
              <a:spcBef>
                <a:spcPts val="0"/>
              </a:spcBef>
              <a:spcAft>
                <a:spcPts val="0"/>
              </a:spcAft>
              <a:buSzPts val="2600"/>
              <a:buNone/>
              <a:defRPr sz="2600"/>
            </a:lvl9pPr>
          </a:lstStyle>
          <a:p>
            <a:endParaRPr/>
          </a:p>
        </p:txBody>
      </p:sp>
      <p:sp>
        <p:nvSpPr>
          <p:cNvPr id="108" name="Google Shape;108;gf99df23bfc_0_566"/>
          <p:cNvSpPr txBox="1">
            <a:spLocks noGrp="1"/>
          </p:cNvSpPr>
          <p:nvPr>
            <p:ph type="body" idx="1"/>
          </p:nvPr>
        </p:nvSpPr>
        <p:spPr>
          <a:xfrm>
            <a:off x="721225" y="3708967"/>
            <a:ext cx="3300900" cy="2130000"/>
          </a:xfrm>
          <a:prstGeom prst="rect">
            <a:avLst/>
          </a:prstGeom>
        </p:spPr>
        <p:txBody>
          <a:bodyPr spcFirstLastPara="1" wrap="square" lIns="91425" tIns="91425" rIns="91425" bIns="91425" anchor="t" anchorCtr="0">
            <a:normAutofit/>
          </a:bodyPr>
          <a:lstStyle>
            <a:lvl1pPr marL="457200" lvl="0" indent="-311150" rtl="0">
              <a:spcBef>
                <a:spcPts val="0"/>
              </a:spcBef>
              <a:spcAft>
                <a:spcPts val="0"/>
              </a:spcAft>
              <a:buSzPts val="1300"/>
              <a:buChar char="●"/>
              <a:defRPr/>
            </a:lvl1pPr>
            <a:lvl2pPr marL="914400" lvl="1" indent="-298450" rtl="0">
              <a:spcBef>
                <a:spcPts val="0"/>
              </a:spcBef>
              <a:spcAft>
                <a:spcPts val="0"/>
              </a:spcAft>
              <a:buSzPts val="1100"/>
              <a:buChar char="○"/>
              <a:defRPr/>
            </a:lvl2pPr>
            <a:lvl3pPr marL="1371600" lvl="2" indent="-298450" rtl="0">
              <a:spcBef>
                <a:spcPts val="0"/>
              </a:spcBef>
              <a:spcAft>
                <a:spcPts val="0"/>
              </a:spcAft>
              <a:buSzPts val="1100"/>
              <a:buChar char="■"/>
              <a:defRPr/>
            </a:lvl3pPr>
            <a:lvl4pPr marL="1828800" lvl="3" indent="-298450" rtl="0">
              <a:spcBef>
                <a:spcPts val="0"/>
              </a:spcBef>
              <a:spcAft>
                <a:spcPts val="0"/>
              </a:spcAft>
              <a:buSzPts val="1100"/>
              <a:buChar char="●"/>
              <a:defRPr/>
            </a:lvl4pPr>
            <a:lvl5pPr marL="2286000" lvl="4" indent="-298450" rtl="0">
              <a:spcBef>
                <a:spcPts val="0"/>
              </a:spcBef>
              <a:spcAft>
                <a:spcPts val="0"/>
              </a:spcAft>
              <a:buSzPts val="1100"/>
              <a:buChar char="○"/>
              <a:defRPr/>
            </a:lvl5pPr>
            <a:lvl6pPr marL="2743200" lvl="5" indent="-298450" rtl="0">
              <a:spcBef>
                <a:spcPts val="0"/>
              </a:spcBef>
              <a:spcAft>
                <a:spcPts val="0"/>
              </a:spcAft>
              <a:buSzPts val="1100"/>
              <a:buChar char="■"/>
              <a:defRPr/>
            </a:lvl6pPr>
            <a:lvl7pPr marL="3200400" lvl="6" indent="-298450" rtl="0">
              <a:spcBef>
                <a:spcPts val="0"/>
              </a:spcBef>
              <a:spcAft>
                <a:spcPts val="0"/>
              </a:spcAft>
              <a:buSzPts val="1100"/>
              <a:buChar char="●"/>
              <a:defRPr/>
            </a:lvl7pPr>
            <a:lvl8pPr marL="3657600" lvl="7" indent="-298450" rtl="0">
              <a:spcBef>
                <a:spcPts val="0"/>
              </a:spcBef>
              <a:spcAft>
                <a:spcPts val="0"/>
              </a:spcAft>
              <a:buSzPts val="1100"/>
              <a:buChar char="○"/>
              <a:defRPr/>
            </a:lvl8pPr>
            <a:lvl9pPr marL="4114800" lvl="8" indent="-298450" rtl="0">
              <a:spcBef>
                <a:spcPts val="0"/>
              </a:spcBef>
              <a:spcAft>
                <a:spcPts val="0"/>
              </a:spcAft>
              <a:buSzPts val="1100"/>
              <a:buChar char="■"/>
              <a:defRPr/>
            </a:lvl9pPr>
          </a:lstStyle>
          <a:p>
            <a:endParaRPr/>
          </a:p>
        </p:txBody>
      </p:sp>
      <p:sp>
        <p:nvSpPr>
          <p:cNvPr id="109" name="Google Shape;109;gf99df23bfc_0_566"/>
          <p:cNvSpPr txBox="1">
            <a:spLocks noGrp="1"/>
          </p:cNvSpPr>
          <p:nvPr>
            <p:ph type="sldNum" idx="12"/>
          </p:nvPr>
        </p:nvSpPr>
        <p:spPr>
          <a:xfrm>
            <a:off x="8536302" y="6333134"/>
            <a:ext cx="548700" cy="5247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110"/>
        <p:cNvGrpSpPr/>
        <p:nvPr/>
      </p:nvGrpSpPr>
      <p:grpSpPr>
        <a:xfrm>
          <a:off x="0" y="0"/>
          <a:ext cx="0" cy="0"/>
          <a:chOff x="0" y="0"/>
          <a:chExt cx="0" cy="0"/>
        </a:xfrm>
      </p:grpSpPr>
      <p:grpSp>
        <p:nvGrpSpPr>
          <p:cNvPr id="111" name="Google Shape;111;gf99df23bfc_0_574"/>
          <p:cNvGrpSpPr/>
          <p:nvPr/>
        </p:nvGrpSpPr>
        <p:grpSpPr>
          <a:xfrm>
            <a:off x="830392" y="5558926"/>
            <a:ext cx="745763" cy="61102"/>
            <a:chOff x="4580561" y="2589004"/>
            <a:chExt cx="1064464" cy="25200"/>
          </a:xfrm>
        </p:grpSpPr>
        <p:sp>
          <p:nvSpPr>
            <p:cNvPr id="112" name="Google Shape;112;gf99df23bfc_0_574"/>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gf99df23bfc_0_574"/>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4" name="Google Shape;114;gf99df23bfc_0_574"/>
          <p:cNvSpPr txBox="1">
            <a:spLocks noGrp="1"/>
          </p:cNvSpPr>
          <p:nvPr>
            <p:ph type="title"/>
          </p:nvPr>
        </p:nvSpPr>
        <p:spPr>
          <a:xfrm>
            <a:off x="729450" y="1152400"/>
            <a:ext cx="7021200" cy="3980100"/>
          </a:xfrm>
          <a:prstGeom prst="rect">
            <a:avLst/>
          </a:prstGeom>
        </p:spPr>
        <p:txBody>
          <a:bodyPr spcFirstLastPara="1" wrap="square" lIns="91425" tIns="91425" rIns="91425" bIns="91425" anchor="ctr" anchorCtr="0">
            <a:norm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a:endParaRPr/>
          </a:p>
        </p:txBody>
      </p:sp>
      <p:sp>
        <p:nvSpPr>
          <p:cNvPr id="115" name="Google Shape;115;gf99df23bfc_0_574"/>
          <p:cNvSpPr txBox="1">
            <a:spLocks noGrp="1"/>
          </p:cNvSpPr>
          <p:nvPr>
            <p:ph type="sldNum" idx="12"/>
          </p:nvPr>
        </p:nvSpPr>
        <p:spPr>
          <a:xfrm>
            <a:off x="8536302" y="6333134"/>
            <a:ext cx="548700" cy="524700"/>
          </a:xfrm>
          <a:prstGeom prst="rect">
            <a:avLst/>
          </a:prstGeom>
        </p:spPr>
        <p:txBody>
          <a:bodyPr spcFirstLastPara="1" wrap="square" lIns="91425" tIns="91425" rIns="91425" bIns="91425" anchor="ctr" anchorCtr="0">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Google Shape;18;gf99df23bfc_0_8"/>
          <p:cNvSpPr txBox="1">
            <a:spLocks noGrp="1"/>
          </p:cNvSpPr>
          <p:nvPr>
            <p:ph type="title"/>
          </p:nvPr>
        </p:nvSpPr>
        <p:spPr>
          <a:xfrm>
            <a:off x="311700" y="2867800"/>
            <a:ext cx="8520600" cy="11223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9" name="Google Shape;19;gf99df23bfc_0_8"/>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16"/>
        <p:cNvGrpSpPr/>
        <p:nvPr/>
      </p:nvGrpSpPr>
      <p:grpSpPr>
        <a:xfrm>
          <a:off x="0" y="0"/>
          <a:ext cx="0" cy="0"/>
          <a:chOff x="0" y="0"/>
          <a:chExt cx="0" cy="0"/>
        </a:xfrm>
      </p:grpSpPr>
      <p:sp>
        <p:nvSpPr>
          <p:cNvPr id="117" name="Google Shape;117;gf99df23bfc_0_580"/>
          <p:cNvSpPr/>
          <p:nvPr/>
        </p:nvSpPr>
        <p:spPr>
          <a:xfrm>
            <a:off x="0" y="0"/>
            <a:ext cx="4572000" cy="6858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8" name="Google Shape;118;gf99df23bfc_0_580"/>
          <p:cNvGrpSpPr/>
          <p:nvPr/>
        </p:nvGrpSpPr>
        <p:grpSpPr>
          <a:xfrm>
            <a:off x="830392" y="1588427"/>
            <a:ext cx="745763" cy="61102"/>
            <a:chOff x="4580561" y="2589004"/>
            <a:chExt cx="1064464" cy="25200"/>
          </a:xfrm>
        </p:grpSpPr>
        <p:sp>
          <p:nvSpPr>
            <p:cNvPr id="119" name="Google Shape;119;gf99df23bfc_0_580"/>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gf99df23bfc_0_580"/>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1" name="Google Shape;121;gf99df23bfc_0_580"/>
          <p:cNvSpPr txBox="1">
            <a:spLocks noGrp="1"/>
          </p:cNvSpPr>
          <p:nvPr>
            <p:ph type="title"/>
          </p:nvPr>
        </p:nvSpPr>
        <p:spPr>
          <a:xfrm>
            <a:off x="730000" y="1758200"/>
            <a:ext cx="3300900" cy="2249700"/>
          </a:xfrm>
          <a:prstGeom prst="rect">
            <a:avLst/>
          </a:prstGeom>
        </p:spPr>
        <p:txBody>
          <a:bodyPr spcFirstLastPara="1" wrap="square" lIns="91425" tIns="91425" rIns="91425" bIns="91425" anchor="t" anchorCtr="0">
            <a:normAutofit/>
          </a:bodyPr>
          <a:lstStyle>
            <a:lvl1pPr lvl="0" rtl="0">
              <a:spcBef>
                <a:spcPts val="0"/>
              </a:spcBef>
              <a:spcAft>
                <a:spcPts val="0"/>
              </a:spcAft>
              <a:buSzPts val="2600"/>
              <a:buNone/>
              <a:defRPr sz="2600"/>
            </a:lvl1pPr>
            <a:lvl2pPr lvl="1" rtl="0">
              <a:spcBef>
                <a:spcPts val="0"/>
              </a:spcBef>
              <a:spcAft>
                <a:spcPts val="0"/>
              </a:spcAft>
              <a:buSzPts val="2600"/>
              <a:buNone/>
              <a:defRPr sz="2600"/>
            </a:lvl2pPr>
            <a:lvl3pPr lvl="2" rtl="0">
              <a:spcBef>
                <a:spcPts val="0"/>
              </a:spcBef>
              <a:spcAft>
                <a:spcPts val="0"/>
              </a:spcAft>
              <a:buSzPts val="2600"/>
              <a:buNone/>
              <a:defRPr sz="2600"/>
            </a:lvl3pPr>
            <a:lvl4pPr lvl="3" rtl="0">
              <a:spcBef>
                <a:spcPts val="0"/>
              </a:spcBef>
              <a:spcAft>
                <a:spcPts val="0"/>
              </a:spcAft>
              <a:buSzPts val="2600"/>
              <a:buNone/>
              <a:defRPr sz="2600"/>
            </a:lvl4pPr>
            <a:lvl5pPr lvl="4" rtl="0">
              <a:spcBef>
                <a:spcPts val="0"/>
              </a:spcBef>
              <a:spcAft>
                <a:spcPts val="0"/>
              </a:spcAft>
              <a:buSzPts val="2600"/>
              <a:buNone/>
              <a:defRPr sz="2600"/>
            </a:lvl5pPr>
            <a:lvl6pPr lvl="5" rtl="0">
              <a:spcBef>
                <a:spcPts val="0"/>
              </a:spcBef>
              <a:spcAft>
                <a:spcPts val="0"/>
              </a:spcAft>
              <a:buSzPts val="2600"/>
              <a:buNone/>
              <a:defRPr sz="2600"/>
            </a:lvl6pPr>
            <a:lvl7pPr lvl="6" rtl="0">
              <a:spcBef>
                <a:spcPts val="0"/>
              </a:spcBef>
              <a:spcAft>
                <a:spcPts val="0"/>
              </a:spcAft>
              <a:buSzPts val="2600"/>
              <a:buNone/>
              <a:defRPr sz="2600"/>
            </a:lvl7pPr>
            <a:lvl8pPr lvl="7" rtl="0">
              <a:spcBef>
                <a:spcPts val="0"/>
              </a:spcBef>
              <a:spcAft>
                <a:spcPts val="0"/>
              </a:spcAft>
              <a:buSzPts val="2600"/>
              <a:buNone/>
              <a:defRPr sz="2600"/>
            </a:lvl8pPr>
            <a:lvl9pPr lvl="8" rtl="0">
              <a:spcBef>
                <a:spcPts val="0"/>
              </a:spcBef>
              <a:spcAft>
                <a:spcPts val="0"/>
              </a:spcAft>
              <a:buSzPts val="2600"/>
              <a:buNone/>
              <a:defRPr sz="2600"/>
            </a:lvl9pPr>
          </a:lstStyle>
          <a:p>
            <a:endParaRPr/>
          </a:p>
        </p:txBody>
      </p:sp>
      <p:sp>
        <p:nvSpPr>
          <p:cNvPr id="122" name="Google Shape;122;gf99df23bfc_0_580"/>
          <p:cNvSpPr txBox="1">
            <a:spLocks noGrp="1"/>
          </p:cNvSpPr>
          <p:nvPr>
            <p:ph type="subTitle" idx="1"/>
          </p:nvPr>
        </p:nvSpPr>
        <p:spPr>
          <a:xfrm>
            <a:off x="724950" y="4215367"/>
            <a:ext cx="3300900" cy="10119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a:endParaRPr/>
          </a:p>
        </p:txBody>
      </p:sp>
      <p:sp>
        <p:nvSpPr>
          <p:cNvPr id="123" name="Google Shape;123;gf99df23bfc_0_580"/>
          <p:cNvSpPr txBox="1">
            <a:spLocks noGrp="1"/>
          </p:cNvSpPr>
          <p:nvPr>
            <p:ph type="body" idx="2"/>
          </p:nvPr>
        </p:nvSpPr>
        <p:spPr>
          <a:xfrm>
            <a:off x="5174225" y="1803500"/>
            <a:ext cx="3374400" cy="4034100"/>
          </a:xfrm>
          <a:prstGeom prst="rect">
            <a:avLst/>
          </a:prstGeom>
        </p:spPr>
        <p:txBody>
          <a:bodyPr spcFirstLastPara="1" wrap="square" lIns="91425" tIns="91425" rIns="91425" bIns="91425" anchor="t" anchorCtr="0">
            <a:normAutofit/>
          </a:bodyPr>
          <a:lstStyle>
            <a:lvl1pPr marL="457200" lvl="0" indent="-311150" rtl="0">
              <a:spcBef>
                <a:spcPts val="0"/>
              </a:spcBef>
              <a:spcAft>
                <a:spcPts val="0"/>
              </a:spcAft>
              <a:buSzPts val="1300"/>
              <a:buChar char="●"/>
              <a:defRPr/>
            </a:lvl1pPr>
            <a:lvl2pPr marL="914400" lvl="1" indent="-298450" rtl="0">
              <a:spcBef>
                <a:spcPts val="0"/>
              </a:spcBef>
              <a:spcAft>
                <a:spcPts val="0"/>
              </a:spcAft>
              <a:buSzPts val="1100"/>
              <a:buChar char="○"/>
              <a:defRPr/>
            </a:lvl2pPr>
            <a:lvl3pPr marL="1371600" lvl="2" indent="-298450" rtl="0">
              <a:spcBef>
                <a:spcPts val="0"/>
              </a:spcBef>
              <a:spcAft>
                <a:spcPts val="0"/>
              </a:spcAft>
              <a:buSzPts val="1100"/>
              <a:buChar char="■"/>
              <a:defRPr/>
            </a:lvl3pPr>
            <a:lvl4pPr marL="1828800" lvl="3" indent="-298450" rtl="0">
              <a:spcBef>
                <a:spcPts val="0"/>
              </a:spcBef>
              <a:spcAft>
                <a:spcPts val="0"/>
              </a:spcAft>
              <a:buSzPts val="1100"/>
              <a:buChar char="●"/>
              <a:defRPr/>
            </a:lvl4pPr>
            <a:lvl5pPr marL="2286000" lvl="4" indent="-298450" rtl="0">
              <a:spcBef>
                <a:spcPts val="0"/>
              </a:spcBef>
              <a:spcAft>
                <a:spcPts val="0"/>
              </a:spcAft>
              <a:buSzPts val="1100"/>
              <a:buChar char="○"/>
              <a:defRPr/>
            </a:lvl5pPr>
            <a:lvl6pPr marL="2743200" lvl="5" indent="-298450" rtl="0">
              <a:spcBef>
                <a:spcPts val="0"/>
              </a:spcBef>
              <a:spcAft>
                <a:spcPts val="0"/>
              </a:spcAft>
              <a:buSzPts val="1100"/>
              <a:buChar char="■"/>
              <a:defRPr/>
            </a:lvl6pPr>
            <a:lvl7pPr marL="3200400" lvl="6" indent="-298450" rtl="0">
              <a:spcBef>
                <a:spcPts val="0"/>
              </a:spcBef>
              <a:spcAft>
                <a:spcPts val="0"/>
              </a:spcAft>
              <a:buSzPts val="1100"/>
              <a:buChar char="●"/>
              <a:defRPr/>
            </a:lvl7pPr>
            <a:lvl8pPr marL="3657600" lvl="7" indent="-298450" rtl="0">
              <a:spcBef>
                <a:spcPts val="0"/>
              </a:spcBef>
              <a:spcAft>
                <a:spcPts val="0"/>
              </a:spcAft>
              <a:buSzPts val="1100"/>
              <a:buChar char="○"/>
              <a:defRPr/>
            </a:lvl8pPr>
            <a:lvl9pPr marL="4114800" lvl="8" indent="-298450" rtl="0">
              <a:spcBef>
                <a:spcPts val="0"/>
              </a:spcBef>
              <a:spcAft>
                <a:spcPts val="0"/>
              </a:spcAft>
              <a:buSzPts val="1100"/>
              <a:buChar char="■"/>
              <a:defRPr/>
            </a:lvl9pPr>
          </a:lstStyle>
          <a:p>
            <a:endParaRPr/>
          </a:p>
        </p:txBody>
      </p:sp>
      <p:sp>
        <p:nvSpPr>
          <p:cNvPr id="124" name="Google Shape;124;gf99df23bfc_0_580"/>
          <p:cNvSpPr txBox="1">
            <a:spLocks noGrp="1"/>
          </p:cNvSpPr>
          <p:nvPr>
            <p:ph type="sldNum" idx="12"/>
          </p:nvPr>
        </p:nvSpPr>
        <p:spPr>
          <a:xfrm>
            <a:off x="8536302" y="6333134"/>
            <a:ext cx="548700" cy="5247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25"/>
        <p:cNvGrpSpPr/>
        <p:nvPr/>
      </p:nvGrpSpPr>
      <p:grpSpPr>
        <a:xfrm>
          <a:off x="0" y="0"/>
          <a:ext cx="0" cy="0"/>
          <a:chOff x="0" y="0"/>
          <a:chExt cx="0" cy="0"/>
        </a:xfrm>
      </p:grpSpPr>
      <p:sp>
        <p:nvSpPr>
          <p:cNvPr id="126" name="Google Shape;126;gf99df23bfc_0_589"/>
          <p:cNvSpPr txBox="1">
            <a:spLocks noGrp="1"/>
          </p:cNvSpPr>
          <p:nvPr>
            <p:ph type="body" idx="1"/>
          </p:nvPr>
        </p:nvSpPr>
        <p:spPr>
          <a:xfrm>
            <a:off x="724950" y="5830068"/>
            <a:ext cx="7697400" cy="614100"/>
          </a:xfrm>
          <a:prstGeom prst="rect">
            <a:avLst/>
          </a:prstGeom>
        </p:spPr>
        <p:txBody>
          <a:bodyPr spcFirstLastPara="1" wrap="square" lIns="91425" tIns="91425" rIns="91425" bIns="91425" anchor="ctr" anchorCtr="0">
            <a:normAutofit/>
          </a:bodyPr>
          <a:lstStyle>
            <a:lvl1pPr marL="457200" lvl="0" indent="-228600" rtl="0">
              <a:lnSpc>
                <a:spcPct val="100000"/>
              </a:lnSpc>
              <a:spcBef>
                <a:spcPts val="0"/>
              </a:spcBef>
              <a:spcAft>
                <a:spcPts val="0"/>
              </a:spcAft>
              <a:buSzPts val="1300"/>
              <a:buNone/>
              <a:defRPr/>
            </a:lvl1pPr>
          </a:lstStyle>
          <a:p>
            <a:endParaRPr/>
          </a:p>
        </p:txBody>
      </p:sp>
      <p:sp>
        <p:nvSpPr>
          <p:cNvPr id="127" name="Google Shape;127;gf99df23bfc_0_589"/>
          <p:cNvSpPr txBox="1">
            <a:spLocks noGrp="1"/>
          </p:cNvSpPr>
          <p:nvPr>
            <p:ph type="sldNum" idx="12"/>
          </p:nvPr>
        </p:nvSpPr>
        <p:spPr>
          <a:xfrm>
            <a:off x="8536302" y="6333134"/>
            <a:ext cx="548700" cy="5247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128"/>
        <p:cNvGrpSpPr/>
        <p:nvPr/>
      </p:nvGrpSpPr>
      <p:grpSpPr>
        <a:xfrm>
          <a:off x="0" y="0"/>
          <a:ext cx="0" cy="0"/>
          <a:chOff x="0" y="0"/>
          <a:chExt cx="0" cy="0"/>
        </a:xfrm>
      </p:grpSpPr>
      <p:grpSp>
        <p:nvGrpSpPr>
          <p:cNvPr id="129" name="Google Shape;129;gf99df23bfc_0_592"/>
          <p:cNvGrpSpPr/>
          <p:nvPr/>
        </p:nvGrpSpPr>
        <p:grpSpPr>
          <a:xfrm>
            <a:off x="830392" y="5558926"/>
            <a:ext cx="745763" cy="61102"/>
            <a:chOff x="4580561" y="2589004"/>
            <a:chExt cx="1064464" cy="25200"/>
          </a:xfrm>
        </p:grpSpPr>
        <p:sp>
          <p:nvSpPr>
            <p:cNvPr id="130" name="Google Shape;130;gf99df23bfc_0_592"/>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gf99df23bfc_0_592"/>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2" name="Google Shape;132;gf99df23bfc_0_592"/>
          <p:cNvSpPr txBox="1">
            <a:spLocks noGrp="1"/>
          </p:cNvSpPr>
          <p:nvPr>
            <p:ph type="title" hasCustomPrompt="1"/>
          </p:nvPr>
        </p:nvSpPr>
        <p:spPr>
          <a:xfrm>
            <a:off x="729450" y="978600"/>
            <a:ext cx="7688400" cy="1659600"/>
          </a:xfrm>
          <a:prstGeom prst="rect">
            <a:avLst/>
          </a:prstGeom>
        </p:spPr>
        <p:txBody>
          <a:bodyPr spcFirstLastPara="1" wrap="square" lIns="91425" tIns="91425" rIns="91425" bIns="91425" anchor="t" anchorCtr="0">
            <a:normAutofit/>
          </a:bodyPr>
          <a:lstStyle>
            <a:lvl1pPr lvl="0" rtl="0">
              <a:spcBef>
                <a:spcPts val="0"/>
              </a:spcBef>
              <a:spcAft>
                <a:spcPts val="0"/>
              </a:spcAft>
              <a:buClr>
                <a:schemeClr val="lt1"/>
              </a:buClr>
              <a:buSzPts val="8000"/>
              <a:buNone/>
              <a:defRPr sz="8000">
                <a:solidFill>
                  <a:schemeClr val="lt1"/>
                </a:solidFill>
              </a:defRPr>
            </a:lvl1pPr>
            <a:lvl2pPr lvl="1" rtl="0">
              <a:spcBef>
                <a:spcPts val="0"/>
              </a:spcBef>
              <a:spcAft>
                <a:spcPts val="0"/>
              </a:spcAft>
              <a:buClr>
                <a:schemeClr val="lt1"/>
              </a:buClr>
              <a:buSzPts val="8000"/>
              <a:buNone/>
              <a:defRPr sz="8000">
                <a:solidFill>
                  <a:schemeClr val="lt1"/>
                </a:solidFill>
              </a:defRPr>
            </a:lvl2pPr>
            <a:lvl3pPr lvl="2" rtl="0">
              <a:spcBef>
                <a:spcPts val="0"/>
              </a:spcBef>
              <a:spcAft>
                <a:spcPts val="0"/>
              </a:spcAft>
              <a:buClr>
                <a:schemeClr val="lt1"/>
              </a:buClr>
              <a:buSzPts val="8000"/>
              <a:buNone/>
              <a:defRPr sz="8000">
                <a:solidFill>
                  <a:schemeClr val="lt1"/>
                </a:solidFill>
              </a:defRPr>
            </a:lvl3pPr>
            <a:lvl4pPr lvl="3" rtl="0">
              <a:spcBef>
                <a:spcPts val="0"/>
              </a:spcBef>
              <a:spcAft>
                <a:spcPts val="0"/>
              </a:spcAft>
              <a:buClr>
                <a:schemeClr val="lt1"/>
              </a:buClr>
              <a:buSzPts val="8000"/>
              <a:buNone/>
              <a:defRPr sz="8000">
                <a:solidFill>
                  <a:schemeClr val="lt1"/>
                </a:solidFill>
              </a:defRPr>
            </a:lvl4pPr>
            <a:lvl5pPr lvl="4" rtl="0">
              <a:spcBef>
                <a:spcPts val="0"/>
              </a:spcBef>
              <a:spcAft>
                <a:spcPts val="0"/>
              </a:spcAft>
              <a:buClr>
                <a:schemeClr val="lt1"/>
              </a:buClr>
              <a:buSzPts val="8000"/>
              <a:buNone/>
              <a:defRPr sz="8000">
                <a:solidFill>
                  <a:schemeClr val="lt1"/>
                </a:solidFill>
              </a:defRPr>
            </a:lvl5pPr>
            <a:lvl6pPr lvl="5" rtl="0">
              <a:spcBef>
                <a:spcPts val="0"/>
              </a:spcBef>
              <a:spcAft>
                <a:spcPts val="0"/>
              </a:spcAft>
              <a:buClr>
                <a:schemeClr val="lt1"/>
              </a:buClr>
              <a:buSzPts val="8000"/>
              <a:buNone/>
              <a:defRPr sz="8000">
                <a:solidFill>
                  <a:schemeClr val="lt1"/>
                </a:solidFill>
              </a:defRPr>
            </a:lvl6pPr>
            <a:lvl7pPr lvl="6" rtl="0">
              <a:spcBef>
                <a:spcPts val="0"/>
              </a:spcBef>
              <a:spcAft>
                <a:spcPts val="0"/>
              </a:spcAft>
              <a:buClr>
                <a:schemeClr val="lt1"/>
              </a:buClr>
              <a:buSzPts val="8000"/>
              <a:buNone/>
              <a:defRPr sz="8000">
                <a:solidFill>
                  <a:schemeClr val="lt1"/>
                </a:solidFill>
              </a:defRPr>
            </a:lvl7pPr>
            <a:lvl8pPr lvl="7" rtl="0">
              <a:spcBef>
                <a:spcPts val="0"/>
              </a:spcBef>
              <a:spcAft>
                <a:spcPts val="0"/>
              </a:spcAft>
              <a:buClr>
                <a:schemeClr val="lt1"/>
              </a:buClr>
              <a:buSzPts val="8000"/>
              <a:buNone/>
              <a:defRPr sz="8000">
                <a:solidFill>
                  <a:schemeClr val="lt1"/>
                </a:solidFill>
              </a:defRPr>
            </a:lvl8pPr>
            <a:lvl9pPr lvl="8" rtl="0">
              <a:spcBef>
                <a:spcPts val="0"/>
              </a:spcBef>
              <a:spcAft>
                <a:spcPts val="0"/>
              </a:spcAft>
              <a:buClr>
                <a:schemeClr val="lt1"/>
              </a:buClr>
              <a:buSzPts val="8000"/>
              <a:buNone/>
              <a:defRPr sz="8000">
                <a:solidFill>
                  <a:schemeClr val="lt1"/>
                </a:solidFill>
              </a:defRPr>
            </a:lvl9pPr>
          </a:lstStyle>
          <a:p>
            <a:r>
              <a:t>xx%</a:t>
            </a:r>
          </a:p>
        </p:txBody>
      </p:sp>
      <p:sp>
        <p:nvSpPr>
          <p:cNvPr id="133" name="Google Shape;133;gf99df23bfc_0_592"/>
          <p:cNvSpPr txBox="1">
            <a:spLocks noGrp="1"/>
          </p:cNvSpPr>
          <p:nvPr>
            <p:ph type="body" idx="1"/>
          </p:nvPr>
        </p:nvSpPr>
        <p:spPr>
          <a:xfrm>
            <a:off x="729450" y="3030517"/>
            <a:ext cx="7688400" cy="2107200"/>
          </a:xfrm>
          <a:prstGeom prst="rect">
            <a:avLst/>
          </a:prstGeom>
        </p:spPr>
        <p:txBody>
          <a:bodyPr spcFirstLastPara="1" wrap="square" lIns="91425" tIns="91425" rIns="91425" bIns="91425" anchor="t" anchorCtr="0">
            <a:normAutofit/>
          </a:bodyPr>
          <a:lstStyle>
            <a:lvl1pPr marL="457200" lvl="0" indent="-311150" rtl="0">
              <a:spcBef>
                <a:spcPts val="0"/>
              </a:spcBef>
              <a:spcAft>
                <a:spcPts val="0"/>
              </a:spcAft>
              <a:buClr>
                <a:schemeClr val="lt1"/>
              </a:buClr>
              <a:buSzPts val="1300"/>
              <a:buChar char="●"/>
              <a:defRPr>
                <a:solidFill>
                  <a:schemeClr val="lt1"/>
                </a:solidFill>
              </a:defRPr>
            </a:lvl1pPr>
            <a:lvl2pPr marL="914400" lvl="1" indent="-298450" rtl="0">
              <a:spcBef>
                <a:spcPts val="0"/>
              </a:spcBef>
              <a:spcAft>
                <a:spcPts val="0"/>
              </a:spcAft>
              <a:buClr>
                <a:schemeClr val="lt1"/>
              </a:buClr>
              <a:buSzPts val="1100"/>
              <a:buChar char="○"/>
              <a:defRPr>
                <a:solidFill>
                  <a:schemeClr val="lt1"/>
                </a:solidFill>
              </a:defRPr>
            </a:lvl2pPr>
            <a:lvl3pPr marL="1371600" lvl="2" indent="-298450" rtl="0">
              <a:spcBef>
                <a:spcPts val="0"/>
              </a:spcBef>
              <a:spcAft>
                <a:spcPts val="0"/>
              </a:spcAft>
              <a:buClr>
                <a:schemeClr val="lt1"/>
              </a:buClr>
              <a:buSzPts val="1100"/>
              <a:buChar char="■"/>
              <a:defRPr>
                <a:solidFill>
                  <a:schemeClr val="lt1"/>
                </a:solidFill>
              </a:defRPr>
            </a:lvl3pPr>
            <a:lvl4pPr marL="1828800" lvl="3" indent="-298450" rtl="0">
              <a:spcBef>
                <a:spcPts val="0"/>
              </a:spcBef>
              <a:spcAft>
                <a:spcPts val="0"/>
              </a:spcAft>
              <a:buClr>
                <a:schemeClr val="lt1"/>
              </a:buClr>
              <a:buSzPts val="1100"/>
              <a:buChar char="●"/>
              <a:defRPr>
                <a:solidFill>
                  <a:schemeClr val="lt1"/>
                </a:solidFill>
              </a:defRPr>
            </a:lvl4pPr>
            <a:lvl5pPr marL="2286000" lvl="4" indent="-298450" rtl="0">
              <a:spcBef>
                <a:spcPts val="0"/>
              </a:spcBef>
              <a:spcAft>
                <a:spcPts val="0"/>
              </a:spcAft>
              <a:buClr>
                <a:schemeClr val="lt1"/>
              </a:buClr>
              <a:buSzPts val="1100"/>
              <a:buChar char="○"/>
              <a:defRPr>
                <a:solidFill>
                  <a:schemeClr val="lt1"/>
                </a:solidFill>
              </a:defRPr>
            </a:lvl5pPr>
            <a:lvl6pPr marL="2743200" lvl="5" indent="-298450" rtl="0">
              <a:spcBef>
                <a:spcPts val="0"/>
              </a:spcBef>
              <a:spcAft>
                <a:spcPts val="0"/>
              </a:spcAft>
              <a:buClr>
                <a:schemeClr val="lt1"/>
              </a:buClr>
              <a:buSzPts val="1100"/>
              <a:buChar char="■"/>
              <a:defRPr>
                <a:solidFill>
                  <a:schemeClr val="lt1"/>
                </a:solidFill>
              </a:defRPr>
            </a:lvl6pPr>
            <a:lvl7pPr marL="3200400" lvl="6" indent="-298450" rtl="0">
              <a:spcBef>
                <a:spcPts val="0"/>
              </a:spcBef>
              <a:spcAft>
                <a:spcPts val="0"/>
              </a:spcAft>
              <a:buClr>
                <a:schemeClr val="lt1"/>
              </a:buClr>
              <a:buSzPts val="1100"/>
              <a:buChar char="●"/>
              <a:defRPr>
                <a:solidFill>
                  <a:schemeClr val="lt1"/>
                </a:solidFill>
              </a:defRPr>
            </a:lvl7pPr>
            <a:lvl8pPr marL="3657600" lvl="7" indent="-298450" rtl="0">
              <a:spcBef>
                <a:spcPts val="0"/>
              </a:spcBef>
              <a:spcAft>
                <a:spcPts val="0"/>
              </a:spcAft>
              <a:buClr>
                <a:schemeClr val="lt1"/>
              </a:buClr>
              <a:buSzPts val="1100"/>
              <a:buChar char="○"/>
              <a:defRPr>
                <a:solidFill>
                  <a:schemeClr val="lt1"/>
                </a:solidFill>
              </a:defRPr>
            </a:lvl8pPr>
            <a:lvl9pPr marL="4114800" lvl="8" indent="-298450" rtl="0">
              <a:spcBef>
                <a:spcPts val="0"/>
              </a:spcBef>
              <a:spcAft>
                <a:spcPts val="0"/>
              </a:spcAft>
              <a:buClr>
                <a:schemeClr val="lt1"/>
              </a:buClr>
              <a:buSzPts val="1100"/>
              <a:buChar char="■"/>
              <a:defRPr>
                <a:solidFill>
                  <a:schemeClr val="lt1"/>
                </a:solidFill>
              </a:defRPr>
            </a:lvl9pPr>
          </a:lstStyle>
          <a:p>
            <a:endParaRPr/>
          </a:p>
        </p:txBody>
      </p:sp>
      <p:sp>
        <p:nvSpPr>
          <p:cNvPr id="134" name="Google Shape;134;gf99df23bfc_0_592"/>
          <p:cNvSpPr txBox="1">
            <a:spLocks noGrp="1"/>
          </p:cNvSpPr>
          <p:nvPr>
            <p:ph type="sldNum" idx="12"/>
          </p:nvPr>
        </p:nvSpPr>
        <p:spPr>
          <a:xfrm>
            <a:off x="8536302" y="6333134"/>
            <a:ext cx="548700" cy="524700"/>
          </a:xfrm>
          <a:prstGeom prst="rect">
            <a:avLst/>
          </a:prstGeom>
        </p:spPr>
        <p:txBody>
          <a:bodyPr spcFirstLastPara="1" wrap="square" lIns="91425" tIns="91425" rIns="91425" bIns="91425" anchor="ctr" anchorCtr="0">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35"/>
        <p:cNvGrpSpPr/>
        <p:nvPr/>
      </p:nvGrpSpPr>
      <p:grpSpPr>
        <a:xfrm>
          <a:off x="0" y="0"/>
          <a:ext cx="0" cy="0"/>
          <a:chOff x="0" y="0"/>
          <a:chExt cx="0" cy="0"/>
        </a:xfrm>
      </p:grpSpPr>
      <p:sp>
        <p:nvSpPr>
          <p:cNvPr id="136" name="Google Shape;136;gf99df23bfc_0_599"/>
          <p:cNvSpPr txBox="1">
            <a:spLocks noGrp="1"/>
          </p:cNvSpPr>
          <p:nvPr>
            <p:ph type="sldNum" idx="12"/>
          </p:nvPr>
        </p:nvSpPr>
        <p:spPr>
          <a:xfrm>
            <a:off x="8536302" y="6333134"/>
            <a:ext cx="548700" cy="5247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sp>
        <p:nvSpPr>
          <p:cNvPr id="21" name="Google Shape;21;gf99df23bfc_0_11"/>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gf99df23bfc_0_11"/>
          <p:cNvSpPr txBox="1">
            <a:spLocks noGrp="1"/>
          </p:cNvSpPr>
          <p:nvPr>
            <p:ph type="body" idx="1"/>
          </p:nvPr>
        </p:nvSpPr>
        <p:spPr>
          <a:xfrm>
            <a:off x="311700" y="1536633"/>
            <a:ext cx="8520600" cy="45552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3" name="Google Shape;23;gf99df23bfc_0_11"/>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gf99df23bfc_0_15"/>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6" name="Google Shape;26;gf99df23bfc_0_15"/>
          <p:cNvSpPr txBox="1">
            <a:spLocks noGrp="1"/>
          </p:cNvSpPr>
          <p:nvPr>
            <p:ph type="body" idx="1"/>
          </p:nvPr>
        </p:nvSpPr>
        <p:spPr>
          <a:xfrm>
            <a:off x="311700" y="1536633"/>
            <a:ext cx="3999900" cy="45552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7" name="Google Shape;27;gf99df23bfc_0_15"/>
          <p:cNvSpPr txBox="1">
            <a:spLocks noGrp="1"/>
          </p:cNvSpPr>
          <p:nvPr>
            <p:ph type="body" idx="2"/>
          </p:nvPr>
        </p:nvSpPr>
        <p:spPr>
          <a:xfrm>
            <a:off x="4832400" y="1536633"/>
            <a:ext cx="3999900" cy="45552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8" name="Google Shape;28;gf99df23bfc_0_15"/>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gf99df23bfc_0_20"/>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31" name="Google Shape;31;gf99df23bfc_0_20"/>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2"/>
        <p:cNvGrpSpPr/>
        <p:nvPr/>
      </p:nvGrpSpPr>
      <p:grpSpPr>
        <a:xfrm>
          <a:off x="0" y="0"/>
          <a:ext cx="0" cy="0"/>
          <a:chOff x="0" y="0"/>
          <a:chExt cx="0" cy="0"/>
        </a:xfrm>
      </p:grpSpPr>
      <p:sp>
        <p:nvSpPr>
          <p:cNvPr id="33" name="Google Shape;33;gf99df23bfc_0_23"/>
          <p:cNvSpPr txBox="1">
            <a:spLocks noGrp="1"/>
          </p:cNvSpPr>
          <p:nvPr>
            <p:ph type="title"/>
          </p:nvPr>
        </p:nvSpPr>
        <p:spPr>
          <a:xfrm>
            <a:off x="311700" y="740800"/>
            <a:ext cx="2808000" cy="1007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4" name="Google Shape;34;gf99df23bfc_0_23"/>
          <p:cNvSpPr txBox="1">
            <a:spLocks noGrp="1"/>
          </p:cNvSpPr>
          <p:nvPr>
            <p:ph type="body" idx="1"/>
          </p:nvPr>
        </p:nvSpPr>
        <p:spPr>
          <a:xfrm>
            <a:off x="311700" y="1852800"/>
            <a:ext cx="2808000" cy="42393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5" name="Google Shape;35;gf99df23bfc_0_23"/>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6"/>
        <p:cNvGrpSpPr/>
        <p:nvPr/>
      </p:nvGrpSpPr>
      <p:grpSpPr>
        <a:xfrm>
          <a:off x="0" y="0"/>
          <a:ext cx="0" cy="0"/>
          <a:chOff x="0" y="0"/>
          <a:chExt cx="0" cy="0"/>
        </a:xfrm>
      </p:grpSpPr>
      <p:sp>
        <p:nvSpPr>
          <p:cNvPr id="37" name="Google Shape;37;gf99df23bfc_0_27"/>
          <p:cNvSpPr txBox="1">
            <a:spLocks noGrp="1"/>
          </p:cNvSpPr>
          <p:nvPr>
            <p:ph type="title"/>
          </p:nvPr>
        </p:nvSpPr>
        <p:spPr>
          <a:xfrm>
            <a:off x="490250" y="600200"/>
            <a:ext cx="6367800" cy="54543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8" name="Google Shape;38;gf99df23bfc_0_27"/>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9"/>
        <p:cNvGrpSpPr/>
        <p:nvPr/>
      </p:nvGrpSpPr>
      <p:grpSpPr>
        <a:xfrm>
          <a:off x="0" y="0"/>
          <a:ext cx="0" cy="0"/>
          <a:chOff x="0" y="0"/>
          <a:chExt cx="0" cy="0"/>
        </a:xfrm>
      </p:grpSpPr>
      <p:sp>
        <p:nvSpPr>
          <p:cNvPr id="40" name="Google Shape;40;gf99df23bfc_0_30"/>
          <p:cNvSpPr/>
          <p:nvPr/>
        </p:nvSpPr>
        <p:spPr>
          <a:xfrm>
            <a:off x="4572000" y="-167"/>
            <a:ext cx="4572000" cy="6858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gf99df23bfc_0_30"/>
          <p:cNvSpPr txBox="1">
            <a:spLocks noGrp="1"/>
          </p:cNvSpPr>
          <p:nvPr>
            <p:ph type="title"/>
          </p:nvPr>
        </p:nvSpPr>
        <p:spPr>
          <a:xfrm>
            <a:off x="265500" y="1644233"/>
            <a:ext cx="4045200" cy="19764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2" name="Google Shape;42;gf99df23bfc_0_30"/>
          <p:cNvSpPr txBox="1">
            <a:spLocks noGrp="1"/>
          </p:cNvSpPr>
          <p:nvPr>
            <p:ph type="subTitle" idx="1"/>
          </p:nvPr>
        </p:nvSpPr>
        <p:spPr>
          <a:xfrm>
            <a:off x="265500" y="3737433"/>
            <a:ext cx="4045200" cy="16467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3" name="Google Shape;43;gf99df23bfc_0_30"/>
          <p:cNvSpPr txBox="1">
            <a:spLocks noGrp="1"/>
          </p:cNvSpPr>
          <p:nvPr>
            <p:ph type="body" idx="2"/>
          </p:nvPr>
        </p:nvSpPr>
        <p:spPr>
          <a:xfrm>
            <a:off x="4939500" y="965433"/>
            <a:ext cx="3837000" cy="49269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4" name="Google Shape;44;gf99df23bfc_0_30"/>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5"/>
        <p:cNvGrpSpPr/>
        <p:nvPr/>
      </p:nvGrpSpPr>
      <p:grpSpPr>
        <a:xfrm>
          <a:off x="0" y="0"/>
          <a:ext cx="0" cy="0"/>
          <a:chOff x="0" y="0"/>
          <a:chExt cx="0" cy="0"/>
        </a:xfrm>
      </p:grpSpPr>
      <p:sp>
        <p:nvSpPr>
          <p:cNvPr id="46" name="Google Shape;46;gf99df23bfc_0_36"/>
          <p:cNvSpPr txBox="1">
            <a:spLocks noGrp="1"/>
          </p:cNvSpPr>
          <p:nvPr>
            <p:ph type="body" idx="1"/>
          </p:nvPr>
        </p:nvSpPr>
        <p:spPr>
          <a:xfrm>
            <a:off x="311700" y="5640767"/>
            <a:ext cx="5998800" cy="8067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7" name="Google Shape;47;gf99df23bfc_0_36"/>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9"/>
        <p:cNvGrpSpPr/>
        <p:nvPr/>
      </p:nvGrpSpPr>
      <p:grpSpPr>
        <a:xfrm>
          <a:off x="0" y="0"/>
          <a:ext cx="0" cy="0"/>
          <a:chOff x="0" y="0"/>
          <a:chExt cx="0" cy="0"/>
        </a:xfrm>
      </p:grpSpPr>
      <p:sp>
        <p:nvSpPr>
          <p:cNvPr id="10" name="Google Shape;10;gf99df23bfc_0_0"/>
          <p:cNvSpPr txBox="1">
            <a:spLocks noGrp="1"/>
          </p:cNvSpPr>
          <p:nvPr>
            <p:ph type="title"/>
          </p:nvPr>
        </p:nvSpPr>
        <p:spPr>
          <a:xfrm>
            <a:off x="311700" y="593367"/>
            <a:ext cx="8520600" cy="7635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11" name="Google Shape;11;gf99df23bfc_0_0"/>
          <p:cNvSpPr txBox="1">
            <a:spLocks noGrp="1"/>
          </p:cNvSpPr>
          <p:nvPr>
            <p:ph type="body" idx="1"/>
          </p:nvPr>
        </p:nvSpPr>
        <p:spPr>
          <a:xfrm>
            <a:off x="311700" y="1536633"/>
            <a:ext cx="8520600" cy="45552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12" name="Google Shape;12;gf99df23bfc_0_0"/>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60"/>
        <p:cNvGrpSpPr/>
        <p:nvPr/>
      </p:nvGrpSpPr>
      <p:grpSpPr>
        <a:xfrm>
          <a:off x="0" y="0"/>
          <a:ext cx="0" cy="0"/>
          <a:chOff x="0" y="0"/>
          <a:chExt cx="0" cy="0"/>
        </a:xfrm>
      </p:grpSpPr>
      <p:sp>
        <p:nvSpPr>
          <p:cNvPr id="61" name="Google Shape;61;gf99df23bfc_0_524"/>
          <p:cNvSpPr txBox="1">
            <a:spLocks noGrp="1"/>
          </p:cNvSpPr>
          <p:nvPr>
            <p:ph type="title"/>
          </p:nvPr>
        </p:nvSpPr>
        <p:spPr>
          <a:xfrm>
            <a:off x="311700" y="593367"/>
            <a:ext cx="8520600" cy="763500"/>
          </a:xfrm>
          <a:prstGeom prst="rect">
            <a:avLst/>
          </a:prstGeom>
          <a:noFill/>
          <a:ln>
            <a:noFill/>
          </a:ln>
        </p:spPr>
        <p:txBody>
          <a:bodyPr spcFirstLastPara="1" wrap="square" lIns="91425" tIns="91425" rIns="91425" bIns="91425" anchor="t" anchorCtr="0">
            <a:normAutofit/>
          </a:bodyPr>
          <a:lstStyle>
            <a:lvl1pPr lvl="0" rt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1pPr>
            <a:lvl2pPr lvl="1" rt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2pPr>
            <a:lvl3pPr lvl="2" rt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3pPr>
            <a:lvl4pPr lvl="3" rt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4pPr>
            <a:lvl5pPr lvl="4" rt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5pPr>
            <a:lvl6pPr lvl="5" rt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6pPr>
            <a:lvl7pPr lvl="6" rt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7pPr>
            <a:lvl8pPr lvl="7" rt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8pPr>
            <a:lvl9pPr lvl="8" rt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9pPr>
          </a:lstStyle>
          <a:p>
            <a:endParaRPr/>
          </a:p>
        </p:txBody>
      </p:sp>
      <p:sp>
        <p:nvSpPr>
          <p:cNvPr id="62" name="Google Shape;62;gf99df23bfc_0_524"/>
          <p:cNvSpPr txBox="1">
            <a:spLocks noGrp="1"/>
          </p:cNvSpPr>
          <p:nvPr>
            <p:ph type="body" idx="1"/>
          </p:nvPr>
        </p:nvSpPr>
        <p:spPr>
          <a:xfrm>
            <a:off x="311700" y="1536633"/>
            <a:ext cx="8520600" cy="4555200"/>
          </a:xfrm>
          <a:prstGeom prst="rect">
            <a:avLst/>
          </a:prstGeom>
          <a:noFill/>
          <a:ln>
            <a:noFill/>
          </a:ln>
        </p:spPr>
        <p:txBody>
          <a:bodyPr spcFirstLastPara="1" wrap="square" lIns="91425" tIns="91425" rIns="91425" bIns="91425" anchor="t" anchorCtr="0">
            <a:normAutofit/>
          </a:bodyPr>
          <a:lstStyle>
            <a:lvl1pPr marL="457200" lvl="0" indent="-311150" rtl="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63" name="Google Shape;63;gf99df23bfc_0_524"/>
          <p:cNvSpPr txBox="1">
            <a:spLocks noGrp="1"/>
          </p:cNvSpPr>
          <p:nvPr>
            <p:ph type="sldNum" idx="12"/>
          </p:nvPr>
        </p:nvSpPr>
        <p:spPr>
          <a:xfrm>
            <a:off x="8536302" y="6333134"/>
            <a:ext cx="548700" cy="524700"/>
          </a:xfrm>
          <a:prstGeom prst="rect">
            <a:avLst/>
          </a:prstGeom>
          <a:noFill/>
          <a:ln>
            <a:noFill/>
          </a:ln>
        </p:spPr>
        <p:txBody>
          <a:bodyPr spcFirstLastPara="1" wrap="square" lIns="91425" tIns="91425" rIns="91425" bIns="91425" anchor="ctr" anchorCtr="0">
            <a:normAutofit/>
          </a:bodyPr>
          <a:lstStyle>
            <a:lvl1pPr lvl="0" algn="r" rtl="0">
              <a:buNone/>
              <a:defRPr sz="1000">
                <a:solidFill>
                  <a:schemeClr val="accent1"/>
                </a:solidFill>
                <a:latin typeface="Lato"/>
                <a:ea typeface="Lato"/>
                <a:cs typeface="Lato"/>
                <a:sym typeface="Lato"/>
              </a:defRPr>
            </a:lvl1pPr>
            <a:lvl2pPr lvl="1" algn="r" rtl="0">
              <a:buNone/>
              <a:defRPr sz="1000">
                <a:solidFill>
                  <a:schemeClr val="accent1"/>
                </a:solidFill>
                <a:latin typeface="Lato"/>
                <a:ea typeface="Lato"/>
                <a:cs typeface="Lato"/>
                <a:sym typeface="Lato"/>
              </a:defRPr>
            </a:lvl2pPr>
            <a:lvl3pPr lvl="2" algn="r" rtl="0">
              <a:buNone/>
              <a:defRPr sz="1000">
                <a:solidFill>
                  <a:schemeClr val="accent1"/>
                </a:solidFill>
                <a:latin typeface="Lato"/>
                <a:ea typeface="Lato"/>
                <a:cs typeface="Lato"/>
                <a:sym typeface="Lato"/>
              </a:defRPr>
            </a:lvl3pPr>
            <a:lvl4pPr lvl="3" algn="r" rtl="0">
              <a:buNone/>
              <a:defRPr sz="1000">
                <a:solidFill>
                  <a:schemeClr val="accent1"/>
                </a:solidFill>
                <a:latin typeface="Lato"/>
                <a:ea typeface="Lato"/>
                <a:cs typeface="Lato"/>
                <a:sym typeface="Lato"/>
              </a:defRPr>
            </a:lvl4pPr>
            <a:lvl5pPr lvl="4" algn="r" rtl="0">
              <a:buNone/>
              <a:defRPr sz="1000">
                <a:solidFill>
                  <a:schemeClr val="accent1"/>
                </a:solidFill>
                <a:latin typeface="Lato"/>
                <a:ea typeface="Lato"/>
                <a:cs typeface="Lato"/>
                <a:sym typeface="Lato"/>
              </a:defRPr>
            </a:lvl5pPr>
            <a:lvl6pPr lvl="5" algn="r" rtl="0">
              <a:buNone/>
              <a:defRPr sz="1000">
                <a:solidFill>
                  <a:schemeClr val="accent1"/>
                </a:solidFill>
                <a:latin typeface="Lato"/>
                <a:ea typeface="Lato"/>
                <a:cs typeface="Lato"/>
                <a:sym typeface="Lato"/>
              </a:defRPr>
            </a:lvl6pPr>
            <a:lvl7pPr lvl="6" algn="r" rtl="0">
              <a:buNone/>
              <a:defRPr sz="1000">
                <a:solidFill>
                  <a:schemeClr val="accent1"/>
                </a:solidFill>
                <a:latin typeface="Lato"/>
                <a:ea typeface="Lato"/>
                <a:cs typeface="Lato"/>
                <a:sym typeface="Lato"/>
              </a:defRPr>
            </a:lvl7pPr>
            <a:lvl8pPr lvl="7" algn="r" rtl="0">
              <a:buNone/>
              <a:defRPr sz="1000">
                <a:solidFill>
                  <a:schemeClr val="accent1"/>
                </a:solidFill>
                <a:latin typeface="Lato"/>
                <a:ea typeface="Lato"/>
                <a:cs typeface="Lato"/>
                <a:sym typeface="Lato"/>
              </a:defRPr>
            </a:lvl8pPr>
            <a:lvl9pPr lvl="8" algn="r" rtl="0">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hyperlink" Target="https://www.youtube.com/watch?v=IDKJJDiK3Gw" TargetMode="External"/><Relationship Id="rId2" Type="http://schemas.openxmlformats.org/officeDocument/2006/relationships/notesSlide" Target="../notesSlides/notesSlide11.xml"/><Relationship Id="rId1" Type="http://schemas.openxmlformats.org/officeDocument/2006/relationships/slideLayout" Target="../slideLayouts/slideLayout12.xml"/><Relationship Id="rId4" Type="http://schemas.openxmlformats.org/officeDocument/2006/relationships/hyperlink" Target="https://www.youtube.com/watch?v=djCu_5Df36I"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7.xml"/><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8.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9.xml"/><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20.xml"/><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21.xml"/><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22.xml"/><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23.xml"/><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24.xml"/><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25.xml"/><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26.xml"/><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27.xml"/><Relationship Id="rId1" Type="http://schemas.openxmlformats.org/officeDocument/2006/relationships/slideLayout" Target="../slideLayouts/slideLayout11.xml"/></Relationships>
</file>

<file path=ppt/slides/_rels/slide29.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28.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3" Type="http://schemas.openxmlformats.org/officeDocument/2006/relationships/hyperlink" Target="https://www.youtube.com/watch?v=5RocT_OdQcA" TargetMode="External"/><Relationship Id="rId2" Type="http://schemas.openxmlformats.org/officeDocument/2006/relationships/hyperlink" Target="https://www.youtube.com/watch?v=v9tjYJXcdTs" TargetMode="External"/><Relationship Id="rId1" Type="http://schemas.openxmlformats.org/officeDocument/2006/relationships/slideLayout" Target="../slideLayouts/slideLayout15.xml"/><Relationship Id="rId4" Type="http://schemas.openxmlformats.org/officeDocument/2006/relationships/hyperlink" Target="https://www.youtube.com/watch?v=LxEmGNgqYJA" TargetMode="External"/></Relationships>
</file>

<file path=ppt/slides/_rels/slide30.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29.xml"/><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30.xml"/><Relationship Id="rId1" Type="http://schemas.openxmlformats.org/officeDocument/2006/relationships/slideLayout" Target="../slideLayouts/slideLayout11.xml"/></Relationships>
</file>

<file path=ppt/slides/_rels/slide32.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31.xml"/><Relationship Id="rId1" Type="http://schemas.openxmlformats.org/officeDocument/2006/relationships/slideLayout" Target="../slideLayouts/slideLayout11.xml"/></Relationships>
</file>

<file path=ppt/slides/_rels/slide33.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32.xml"/><Relationship Id="rId1" Type="http://schemas.openxmlformats.org/officeDocument/2006/relationships/slideLayout" Target="../slideLayouts/slideLayout11.xml"/></Relationships>
</file>

<file path=ppt/slides/_rels/slide34.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33.xml"/><Relationship Id="rId1" Type="http://schemas.openxmlformats.org/officeDocument/2006/relationships/slideLayout" Target="../slideLayouts/slideLayout11.xml"/></Relationships>
</file>

<file path=ppt/slides/_rels/slide35.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notesSlide" Target="../notesSlides/notesSlide34.xml"/><Relationship Id="rId1" Type="http://schemas.openxmlformats.org/officeDocument/2006/relationships/slideLayout" Target="../slideLayouts/slideLayout11.xml"/></Relationships>
</file>

<file path=ppt/slides/_rels/slide36.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notesSlide" Target="../notesSlides/notesSlide35.xml"/><Relationship Id="rId1" Type="http://schemas.openxmlformats.org/officeDocument/2006/relationships/slideLayout" Target="../slideLayouts/slideLayout11.xml"/></Relationships>
</file>

<file path=ppt/slides/_rels/slide37.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notesSlide" Target="../notesSlides/notesSlide36.xml"/><Relationship Id="rId1" Type="http://schemas.openxmlformats.org/officeDocument/2006/relationships/slideLayout" Target="../slideLayouts/slideLayout11.xml"/></Relationships>
</file>

<file path=ppt/slides/_rels/slide38.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notesSlide" Target="../notesSlides/notesSlide37.xml"/><Relationship Id="rId1" Type="http://schemas.openxmlformats.org/officeDocument/2006/relationships/slideLayout" Target="../slideLayouts/slideLayout11.xml"/></Relationships>
</file>

<file path=ppt/slides/_rels/slide39.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notesSlide" Target="../notesSlides/notesSlide38.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40.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notesSlide" Target="../notesSlides/notesSlide39.xml"/><Relationship Id="rId1" Type="http://schemas.openxmlformats.org/officeDocument/2006/relationships/slideLayout" Target="../slideLayouts/slideLayout11.xml"/></Relationships>
</file>

<file path=ppt/slides/_rels/slide41.xml.rels><?xml version="1.0" encoding="UTF-8" standalone="yes"?>
<Relationships xmlns="http://schemas.openxmlformats.org/package/2006/relationships"><Relationship Id="rId3" Type="http://schemas.openxmlformats.org/officeDocument/2006/relationships/image" Target="../media/image29.jpg"/><Relationship Id="rId2" Type="http://schemas.openxmlformats.org/officeDocument/2006/relationships/notesSlide" Target="../notesSlides/notesSlide40.xml"/><Relationship Id="rId1" Type="http://schemas.openxmlformats.org/officeDocument/2006/relationships/slideLayout" Target="../slideLayouts/slideLayout11.xml"/></Relationships>
</file>

<file path=ppt/slides/_rels/slide42.xml.rels><?xml version="1.0" encoding="UTF-8" standalone="yes"?>
<Relationships xmlns="http://schemas.openxmlformats.org/package/2006/relationships"><Relationship Id="rId3" Type="http://schemas.openxmlformats.org/officeDocument/2006/relationships/image" Target="../media/image30.jpg"/><Relationship Id="rId2" Type="http://schemas.openxmlformats.org/officeDocument/2006/relationships/notesSlide" Target="../notesSlides/notesSlide41.xml"/><Relationship Id="rId1" Type="http://schemas.openxmlformats.org/officeDocument/2006/relationships/slideLayout" Target="../slideLayouts/slideLayout11.xml"/></Relationships>
</file>

<file path=ppt/slides/_rels/slide43.xml.rels><?xml version="1.0" encoding="UTF-8" standalone="yes"?>
<Relationships xmlns="http://schemas.openxmlformats.org/package/2006/relationships"><Relationship Id="rId3" Type="http://schemas.openxmlformats.org/officeDocument/2006/relationships/image" Target="../media/image31.jpg"/><Relationship Id="rId2" Type="http://schemas.openxmlformats.org/officeDocument/2006/relationships/notesSlide" Target="../notesSlides/notesSlide42.xml"/><Relationship Id="rId1" Type="http://schemas.openxmlformats.org/officeDocument/2006/relationships/slideLayout" Target="../slideLayouts/slideLayout11.xml"/></Relationships>
</file>

<file path=ppt/slides/_rels/slide44.xml.rels><?xml version="1.0" encoding="UTF-8" standalone="yes"?>
<Relationships xmlns="http://schemas.openxmlformats.org/package/2006/relationships"><Relationship Id="rId3" Type="http://schemas.openxmlformats.org/officeDocument/2006/relationships/image" Target="../media/image32.jpg"/><Relationship Id="rId2" Type="http://schemas.openxmlformats.org/officeDocument/2006/relationships/notesSlide" Target="../notesSlides/notesSlide43.xml"/><Relationship Id="rId1" Type="http://schemas.openxmlformats.org/officeDocument/2006/relationships/slideLayout" Target="../slideLayouts/slideLayout11.xml"/></Relationships>
</file>

<file path=ppt/slides/_rels/slide45.xml.rels><?xml version="1.0" encoding="UTF-8" standalone="yes"?>
<Relationships xmlns="http://schemas.openxmlformats.org/package/2006/relationships"><Relationship Id="rId3" Type="http://schemas.openxmlformats.org/officeDocument/2006/relationships/image" Target="../media/image33.jpg"/><Relationship Id="rId2" Type="http://schemas.openxmlformats.org/officeDocument/2006/relationships/notesSlide" Target="../notesSlides/notesSlide44.xml"/><Relationship Id="rId1" Type="http://schemas.openxmlformats.org/officeDocument/2006/relationships/slideLayout" Target="../slideLayouts/slideLayout11.xml"/></Relationships>
</file>

<file path=ppt/slides/_rels/slide46.xml.rels><?xml version="1.0" encoding="UTF-8" standalone="yes"?>
<Relationships xmlns="http://schemas.openxmlformats.org/package/2006/relationships"><Relationship Id="rId3" Type="http://schemas.openxmlformats.org/officeDocument/2006/relationships/image" Target="../media/image34.jpg"/><Relationship Id="rId2" Type="http://schemas.openxmlformats.org/officeDocument/2006/relationships/notesSlide" Target="../notesSlides/notesSlide45.xml"/><Relationship Id="rId1" Type="http://schemas.openxmlformats.org/officeDocument/2006/relationships/slideLayout" Target="../slideLayouts/slideLayout1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5.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gf99df23bfc_0_171"/>
          <p:cNvSpPr txBox="1">
            <a:spLocks noGrp="1"/>
          </p:cNvSpPr>
          <p:nvPr>
            <p:ph type="ctrTitle"/>
          </p:nvPr>
        </p:nvSpPr>
        <p:spPr>
          <a:xfrm>
            <a:off x="729450" y="1763267"/>
            <a:ext cx="7688100" cy="22197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US" dirty="0"/>
              <a:t>What is agile?</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gf99df23bfc_0_211"/>
          <p:cNvSpPr txBox="1">
            <a:spLocks noGrp="1"/>
          </p:cNvSpPr>
          <p:nvPr>
            <p:ph type="title"/>
          </p:nvPr>
        </p:nvSpPr>
        <p:spPr>
          <a:xfrm>
            <a:off x="729450" y="750100"/>
            <a:ext cx="7688700" cy="730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US" sz="2440"/>
              <a:t>What is agile?</a:t>
            </a:r>
            <a:endParaRPr sz="2440"/>
          </a:p>
        </p:txBody>
      </p:sp>
      <p:sp>
        <p:nvSpPr>
          <p:cNvPr id="190" name="Google Shape;190;gf99df23bfc_0_211"/>
          <p:cNvSpPr txBox="1">
            <a:spLocks noGrp="1"/>
          </p:cNvSpPr>
          <p:nvPr>
            <p:ph type="body" idx="1"/>
          </p:nvPr>
        </p:nvSpPr>
        <p:spPr>
          <a:xfrm>
            <a:off x="729450" y="1768067"/>
            <a:ext cx="7688700" cy="4892100"/>
          </a:xfrm>
          <a:prstGeom prst="rect">
            <a:avLst/>
          </a:prstGeom>
        </p:spPr>
        <p:txBody>
          <a:bodyPr spcFirstLastPara="1" wrap="square" lIns="91425" tIns="91425" rIns="91425" bIns="91425" anchor="t" anchorCtr="0">
            <a:normAutofit/>
          </a:bodyPr>
          <a:lstStyle/>
          <a:p>
            <a:pPr marL="457200" lvl="0" indent="-355600" algn="just" rtl="0">
              <a:spcBef>
                <a:spcPts val="1000"/>
              </a:spcBef>
              <a:spcAft>
                <a:spcPts val="0"/>
              </a:spcAft>
              <a:buClr>
                <a:schemeClr val="dk2"/>
              </a:buClr>
              <a:buSzPts val="2000"/>
              <a:buChar char="●"/>
            </a:pPr>
            <a:r>
              <a:rPr lang="en-US" sz="2000" dirty="0">
                <a:solidFill>
                  <a:schemeClr val="dk2"/>
                </a:solidFill>
              </a:rPr>
              <a:t>An agile team will be making hundreds of such decisions each week. </a:t>
            </a:r>
            <a:endParaRPr sz="2000" dirty="0">
              <a:solidFill>
                <a:schemeClr val="dk2"/>
              </a:solidFill>
            </a:endParaRPr>
          </a:p>
          <a:p>
            <a:pPr marL="457200" lvl="0" indent="-355600" algn="just" rtl="0">
              <a:spcBef>
                <a:spcPts val="1000"/>
              </a:spcBef>
              <a:spcAft>
                <a:spcPts val="0"/>
              </a:spcAft>
              <a:buClr>
                <a:schemeClr val="dk2"/>
              </a:buClr>
              <a:buSzPts val="2000"/>
              <a:buChar char="●"/>
            </a:pPr>
            <a:r>
              <a:rPr lang="en-US" sz="2000" dirty="0">
                <a:solidFill>
                  <a:schemeClr val="dk2"/>
                </a:solidFill>
              </a:rPr>
              <a:t>That is what it means to be agile - making each decision based on the principles and values that the team has decided to follow. </a:t>
            </a:r>
            <a:endParaRPr sz="2000" dirty="0">
              <a:solidFill>
                <a:schemeClr val="dk2"/>
              </a:solidFill>
            </a:endParaRPr>
          </a:p>
          <a:p>
            <a:pPr marL="457200" lvl="0" indent="-355600" algn="just" rtl="0">
              <a:spcBef>
                <a:spcPts val="1000"/>
              </a:spcBef>
              <a:spcAft>
                <a:spcPts val="0"/>
              </a:spcAft>
              <a:buClr>
                <a:schemeClr val="dk2"/>
              </a:buClr>
              <a:buSzPts val="2000"/>
              <a:buChar char="●"/>
            </a:pPr>
            <a:r>
              <a:rPr lang="en-US" sz="2000" dirty="0">
                <a:solidFill>
                  <a:schemeClr val="dk2"/>
                </a:solidFill>
              </a:rPr>
              <a:t>But be careful to not simple copy the actions of a team. What works for another team may not work for yours. </a:t>
            </a:r>
            <a:endParaRPr sz="2000" dirty="0">
              <a:solidFill>
                <a:schemeClr val="dk2"/>
              </a:solidFill>
            </a:endParaRPr>
          </a:p>
          <a:p>
            <a:pPr marL="457200" lvl="0" indent="-355600" algn="just" rtl="0">
              <a:spcBef>
                <a:spcPts val="1000"/>
              </a:spcBef>
              <a:spcAft>
                <a:spcPts val="0"/>
              </a:spcAft>
              <a:buClr>
                <a:schemeClr val="dk2"/>
              </a:buClr>
              <a:buSzPts val="2000"/>
              <a:buChar char="●"/>
            </a:pPr>
            <a:r>
              <a:rPr lang="en-US" sz="2000" dirty="0">
                <a:solidFill>
                  <a:schemeClr val="dk2"/>
                </a:solidFill>
              </a:rPr>
              <a:t>Hence is it important to understand why a team follow certain practices rather than following the practices blindly. </a:t>
            </a:r>
            <a:endParaRPr sz="2000" dirty="0">
              <a:solidFill>
                <a:schemeClr val="dk2"/>
              </a:solidFill>
            </a:endParaRPr>
          </a:p>
          <a:p>
            <a:pPr marL="457200" lvl="0" indent="-355600" algn="just" rtl="0">
              <a:spcBef>
                <a:spcPts val="1000"/>
              </a:spcBef>
              <a:spcAft>
                <a:spcPts val="1000"/>
              </a:spcAft>
              <a:buClr>
                <a:schemeClr val="dk2"/>
              </a:buClr>
              <a:buSzPts val="2000"/>
              <a:buChar char="●"/>
            </a:pPr>
            <a:r>
              <a:rPr lang="en-US" sz="2000" dirty="0">
                <a:solidFill>
                  <a:schemeClr val="dk2"/>
                </a:solidFill>
              </a:rPr>
              <a:t>In fact, a good agile team would probably be changing their practices with time. </a:t>
            </a:r>
            <a:endParaRPr sz="2000" dirty="0">
              <a:solidFill>
                <a:schemeClr val="dk2"/>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gf99df23bfc_0_216"/>
          <p:cNvSpPr txBox="1">
            <a:spLocks noGrp="1"/>
          </p:cNvSpPr>
          <p:nvPr>
            <p:ph type="ctrTitle"/>
          </p:nvPr>
        </p:nvSpPr>
        <p:spPr>
          <a:xfrm>
            <a:off x="727950" y="3134333"/>
            <a:ext cx="7688100" cy="14043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US" sz="5000"/>
              <a:t>XP</a:t>
            </a:r>
            <a:endParaRPr sz="50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gf99df23bfc_0_359"/>
          <p:cNvSpPr txBox="1">
            <a:spLocks noGrp="1"/>
          </p:cNvSpPr>
          <p:nvPr>
            <p:ph type="title"/>
          </p:nvPr>
        </p:nvSpPr>
        <p:spPr>
          <a:xfrm>
            <a:off x="457200" y="457200"/>
            <a:ext cx="8229600" cy="13716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1"/>
              </a:buClr>
              <a:buSzPts val="4400"/>
              <a:buFont typeface="Arial"/>
              <a:buNone/>
            </a:pPr>
            <a:r>
              <a:rPr lang="en-US" b="0" i="0" u="none" dirty="0">
                <a:solidFill>
                  <a:schemeClr val="dk1"/>
                </a:solidFill>
                <a:latin typeface="Arial"/>
                <a:ea typeface="Arial"/>
                <a:cs typeface="Arial"/>
                <a:sym typeface="Arial"/>
              </a:rPr>
              <a:t>What is Extreme Programming (XP)?</a:t>
            </a:r>
            <a:br>
              <a:rPr lang="en-US" sz="4400" b="0" i="0" u="none" dirty="0">
                <a:solidFill>
                  <a:schemeClr val="dk1"/>
                </a:solidFill>
                <a:latin typeface="Arial"/>
                <a:ea typeface="Arial"/>
                <a:cs typeface="Arial"/>
                <a:sym typeface="Arial"/>
              </a:rPr>
            </a:br>
            <a:endParaRPr dirty="0"/>
          </a:p>
        </p:txBody>
      </p:sp>
      <p:sp>
        <p:nvSpPr>
          <p:cNvPr id="201" name="Google Shape;201;gf99df23bfc_0_359"/>
          <p:cNvSpPr txBox="1">
            <a:spLocks noGrp="1"/>
          </p:cNvSpPr>
          <p:nvPr>
            <p:ph type="body" idx="1"/>
          </p:nvPr>
        </p:nvSpPr>
        <p:spPr>
          <a:xfrm>
            <a:off x="457200" y="1670481"/>
            <a:ext cx="8229600" cy="4659297"/>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lt2"/>
              </a:buClr>
              <a:buSzPts val="2400"/>
              <a:buFont typeface="Noto Sans Symbols"/>
              <a:buChar char="■"/>
            </a:pPr>
            <a:r>
              <a:rPr lang="en-US" sz="2400" b="0" i="0" u="none" dirty="0">
                <a:solidFill>
                  <a:schemeClr val="dk1"/>
                </a:solidFill>
                <a:latin typeface="Arial"/>
                <a:ea typeface="Arial"/>
                <a:cs typeface="Arial"/>
                <a:sym typeface="Arial"/>
              </a:rPr>
              <a:t>Click </a:t>
            </a:r>
            <a:r>
              <a:rPr lang="en-US" sz="2400" b="0" i="0" u="none" dirty="0">
                <a:solidFill>
                  <a:schemeClr val="dk1"/>
                </a:solidFill>
                <a:latin typeface="Arial"/>
                <a:ea typeface="Arial"/>
                <a:cs typeface="Arial"/>
                <a:sym typeface="Arial"/>
                <a:hlinkClick r:id="rId3"/>
              </a:rPr>
              <a:t>here</a:t>
            </a:r>
            <a:r>
              <a:rPr lang="en-US" sz="2400" b="0" i="0" u="none" dirty="0">
                <a:solidFill>
                  <a:schemeClr val="dk1"/>
                </a:solidFill>
                <a:latin typeface="Arial"/>
                <a:ea typeface="Arial"/>
                <a:cs typeface="Arial"/>
                <a:sym typeface="Arial"/>
              </a:rPr>
              <a:t> to see a video on XP.</a:t>
            </a:r>
          </a:p>
          <a:p>
            <a:pPr marL="342900" indent="-342900">
              <a:lnSpc>
                <a:spcPct val="100000"/>
              </a:lnSpc>
              <a:spcBef>
                <a:spcPts val="0"/>
              </a:spcBef>
              <a:buClr>
                <a:schemeClr val="lt2"/>
              </a:buClr>
              <a:buSzPts val="2400"/>
              <a:buFont typeface="Noto Sans Symbols"/>
              <a:buChar char="■"/>
            </a:pPr>
            <a:r>
              <a:rPr lang="en-US" sz="2400" b="0" i="0" u="none" dirty="0">
                <a:solidFill>
                  <a:schemeClr val="dk1"/>
                </a:solidFill>
                <a:latin typeface="Arial"/>
                <a:ea typeface="Arial"/>
                <a:cs typeface="Arial"/>
                <a:sym typeface="Arial"/>
              </a:rPr>
              <a:t>Click </a:t>
            </a:r>
            <a:r>
              <a:rPr lang="en-US" sz="2400" b="0" i="0" u="none" dirty="0">
                <a:solidFill>
                  <a:schemeClr val="dk1"/>
                </a:solidFill>
                <a:latin typeface="Arial"/>
                <a:ea typeface="Arial"/>
                <a:cs typeface="Arial"/>
                <a:sym typeface="Arial"/>
                <a:hlinkClick r:id="rId4"/>
              </a:rPr>
              <a:t>here</a:t>
            </a:r>
            <a:r>
              <a:rPr lang="en-US" sz="2400" b="0" i="0" u="none" dirty="0">
                <a:solidFill>
                  <a:schemeClr val="dk1"/>
                </a:solidFill>
                <a:latin typeface="Arial"/>
                <a:ea typeface="Arial"/>
                <a:cs typeface="Arial"/>
                <a:sym typeface="Arial"/>
              </a:rPr>
              <a:t> to see another video on XP.</a:t>
            </a:r>
          </a:p>
          <a:p>
            <a:pPr marL="0" lvl="0" indent="0" algn="l" rtl="0">
              <a:lnSpc>
                <a:spcPct val="100000"/>
              </a:lnSpc>
              <a:spcBef>
                <a:spcPts val="0"/>
              </a:spcBef>
              <a:spcAft>
                <a:spcPts val="0"/>
              </a:spcAft>
              <a:buClr>
                <a:schemeClr val="lt2"/>
              </a:buClr>
              <a:buSzPts val="2400"/>
              <a:buNone/>
            </a:pPr>
            <a:endParaRPr lang="en-US" sz="2400" b="0" i="0" u="none" dirty="0">
              <a:solidFill>
                <a:schemeClr val="dk1"/>
              </a:solidFill>
              <a:latin typeface="Arial"/>
              <a:ea typeface="Arial"/>
              <a:cs typeface="Arial"/>
              <a:sym typeface="Arial"/>
            </a:endParaRPr>
          </a:p>
          <a:p>
            <a:pPr marL="342900" lvl="0" indent="-342900" algn="l" rtl="0">
              <a:lnSpc>
                <a:spcPct val="100000"/>
              </a:lnSpc>
              <a:spcBef>
                <a:spcPts val="0"/>
              </a:spcBef>
              <a:spcAft>
                <a:spcPts val="0"/>
              </a:spcAft>
              <a:buClr>
                <a:schemeClr val="lt2"/>
              </a:buClr>
              <a:buSzPts val="2400"/>
              <a:buFont typeface="Noto Sans Symbols"/>
              <a:buChar char="■"/>
            </a:pPr>
            <a:r>
              <a:rPr lang="en-US" sz="2400" b="0" i="0" u="none" dirty="0">
                <a:solidFill>
                  <a:schemeClr val="dk1"/>
                </a:solidFill>
                <a:latin typeface="Arial"/>
                <a:ea typeface="Arial"/>
                <a:cs typeface="Arial"/>
                <a:sym typeface="Arial"/>
              </a:rPr>
              <a:t>An agile development methodology</a:t>
            </a:r>
            <a:endParaRPr sz="2400" dirty="0"/>
          </a:p>
          <a:p>
            <a:pPr marL="342900" lvl="0" indent="-342900" algn="l" rtl="0">
              <a:lnSpc>
                <a:spcPct val="100000"/>
              </a:lnSpc>
              <a:spcBef>
                <a:spcPts val="640"/>
              </a:spcBef>
              <a:spcAft>
                <a:spcPts val="0"/>
              </a:spcAft>
              <a:buClr>
                <a:schemeClr val="lt2"/>
              </a:buClr>
              <a:buSzPts val="2400"/>
              <a:buFont typeface="Noto Sans Symbols"/>
              <a:buChar char="■"/>
            </a:pPr>
            <a:r>
              <a:rPr lang="en-US" sz="2400" b="0" i="0" u="none" dirty="0">
                <a:solidFill>
                  <a:schemeClr val="dk1"/>
                </a:solidFill>
                <a:latin typeface="Arial"/>
                <a:ea typeface="Arial"/>
                <a:cs typeface="Arial"/>
                <a:sym typeface="Arial"/>
              </a:rPr>
              <a:t>Created by Kent Beck in the mid 1990’s</a:t>
            </a:r>
            <a:endParaRPr sz="2400" dirty="0"/>
          </a:p>
          <a:p>
            <a:pPr marL="342900" lvl="0" indent="-342900" algn="l" rtl="0">
              <a:lnSpc>
                <a:spcPct val="100000"/>
              </a:lnSpc>
              <a:spcBef>
                <a:spcPts val="640"/>
              </a:spcBef>
              <a:spcAft>
                <a:spcPts val="0"/>
              </a:spcAft>
              <a:buClr>
                <a:schemeClr val="lt2"/>
              </a:buClr>
              <a:buSzPts val="2400"/>
              <a:buFont typeface="Noto Sans Symbols"/>
              <a:buChar char="■"/>
            </a:pPr>
            <a:r>
              <a:rPr lang="en-US" sz="2400" b="0" i="0" u="none" dirty="0">
                <a:solidFill>
                  <a:schemeClr val="dk1"/>
                </a:solidFill>
                <a:latin typeface="Arial"/>
                <a:ea typeface="Arial"/>
                <a:cs typeface="Arial"/>
                <a:sym typeface="Arial"/>
              </a:rPr>
              <a:t>A set of 12 key practices taken to their “extremes”</a:t>
            </a:r>
            <a:endParaRPr sz="2400" dirty="0"/>
          </a:p>
          <a:p>
            <a:pPr marL="342900" lvl="0" indent="-342900" algn="l" rtl="0">
              <a:lnSpc>
                <a:spcPct val="100000"/>
              </a:lnSpc>
              <a:spcBef>
                <a:spcPts val="640"/>
              </a:spcBef>
              <a:spcAft>
                <a:spcPts val="0"/>
              </a:spcAft>
              <a:buClr>
                <a:schemeClr val="lt2"/>
              </a:buClr>
              <a:buSzPts val="2400"/>
              <a:buFont typeface="Noto Sans Symbols"/>
              <a:buChar char="■"/>
            </a:pPr>
            <a:r>
              <a:rPr lang="en-US" sz="2400" b="0" i="0" u="none" dirty="0">
                <a:solidFill>
                  <a:schemeClr val="dk1"/>
                </a:solidFill>
                <a:latin typeface="Arial"/>
                <a:ea typeface="Arial"/>
                <a:cs typeface="Arial"/>
                <a:sym typeface="Arial"/>
              </a:rPr>
              <a:t>A mindset for developers and customers</a:t>
            </a:r>
            <a:endParaRPr sz="2400" dirty="0"/>
          </a:p>
          <a:p>
            <a:pPr marL="342900" lvl="0" indent="-342900" algn="l" rtl="0">
              <a:lnSpc>
                <a:spcPct val="100000"/>
              </a:lnSpc>
              <a:spcBef>
                <a:spcPts val="640"/>
              </a:spcBef>
              <a:spcAft>
                <a:spcPts val="0"/>
              </a:spcAft>
              <a:buClr>
                <a:schemeClr val="lt2"/>
              </a:buClr>
              <a:buSzPts val="2400"/>
              <a:buFont typeface="Noto Sans Symbols"/>
              <a:buChar char="■"/>
            </a:pPr>
            <a:r>
              <a:rPr lang="en-US" sz="2400" b="0" i="0" u="none" dirty="0">
                <a:solidFill>
                  <a:schemeClr val="dk1"/>
                </a:solidFill>
                <a:latin typeface="Arial"/>
                <a:ea typeface="Arial"/>
                <a:cs typeface="Arial"/>
                <a:sym typeface="Arial"/>
              </a:rPr>
              <a:t>A religion?</a:t>
            </a:r>
            <a:endParaRPr sz="24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pic>
        <p:nvPicPr>
          <p:cNvPr id="207" name="Google Shape;207;p13" descr="preencoded.png"/>
          <p:cNvPicPr preferRelativeResize="0"/>
          <p:nvPr/>
        </p:nvPicPr>
        <p:blipFill rotWithShape="1">
          <a:blip r:embed="rId3">
            <a:alphaModFix/>
          </a:blip>
          <a:srcRect/>
          <a:stretch/>
        </p:blipFill>
        <p:spPr>
          <a:xfrm>
            <a:off x="0" y="0"/>
            <a:ext cx="9753600" cy="73152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pic>
        <p:nvPicPr>
          <p:cNvPr id="213" name="Google Shape;213;p15" descr="preencoded.png"/>
          <p:cNvPicPr preferRelativeResize="0"/>
          <p:nvPr/>
        </p:nvPicPr>
        <p:blipFill rotWithShape="1">
          <a:blip r:embed="rId3">
            <a:alphaModFix/>
          </a:blip>
          <a:srcRect/>
          <a:stretch/>
        </p:blipFill>
        <p:spPr>
          <a:xfrm>
            <a:off x="0" y="0"/>
            <a:ext cx="9753600" cy="73152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pic>
        <p:nvPicPr>
          <p:cNvPr id="219" name="Google Shape;219;p16" descr="preencoded.png"/>
          <p:cNvPicPr preferRelativeResize="0"/>
          <p:nvPr/>
        </p:nvPicPr>
        <p:blipFill rotWithShape="1">
          <a:blip r:embed="rId3">
            <a:alphaModFix/>
          </a:blip>
          <a:srcRect/>
          <a:stretch/>
        </p:blipFill>
        <p:spPr>
          <a:xfrm>
            <a:off x="0" y="0"/>
            <a:ext cx="9753600" cy="73152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pic>
        <p:nvPicPr>
          <p:cNvPr id="225" name="Google Shape;225;p17" descr="preencoded.png"/>
          <p:cNvPicPr preferRelativeResize="0"/>
          <p:nvPr/>
        </p:nvPicPr>
        <p:blipFill rotWithShape="1">
          <a:blip r:embed="rId3">
            <a:alphaModFix/>
          </a:blip>
          <a:srcRect/>
          <a:stretch/>
        </p:blipFill>
        <p:spPr>
          <a:xfrm>
            <a:off x="0" y="0"/>
            <a:ext cx="9753600" cy="73152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pic>
        <p:nvPicPr>
          <p:cNvPr id="231" name="Google Shape;231;p19" descr="preencoded.png"/>
          <p:cNvPicPr preferRelativeResize="0"/>
          <p:nvPr/>
        </p:nvPicPr>
        <p:blipFill rotWithShape="1">
          <a:blip r:embed="rId3">
            <a:alphaModFix/>
          </a:blip>
          <a:srcRect/>
          <a:stretch/>
        </p:blipFill>
        <p:spPr>
          <a:xfrm>
            <a:off x="0" y="0"/>
            <a:ext cx="9753600" cy="73152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pic>
        <p:nvPicPr>
          <p:cNvPr id="237" name="Google Shape;237;p20" descr="preencoded.png"/>
          <p:cNvPicPr preferRelativeResize="0"/>
          <p:nvPr/>
        </p:nvPicPr>
        <p:blipFill rotWithShape="1">
          <a:blip r:embed="rId3">
            <a:alphaModFix/>
          </a:blip>
          <a:srcRect/>
          <a:stretch/>
        </p:blipFill>
        <p:spPr>
          <a:xfrm>
            <a:off x="0" y="0"/>
            <a:ext cx="9753600" cy="73152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pic>
        <p:nvPicPr>
          <p:cNvPr id="243" name="Google Shape;243;p21" descr="preencoded.png"/>
          <p:cNvPicPr preferRelativeResize="0"/>
          <p:nvPr/>
        </p:nvPicPr>
        <p:blipFill rotWithShape="1">
          <a:blip r:embed="rId3">
            <a:alphaModFix/>
          </a:blip>
          <a:srcRect/>
          <a:stretch/>
        </p:blipFill>
        <p:spPr>
          <a:xfrm>
            <a:off x="0" y="0"/>
            <a:ext cx="9753600" cy="73152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gf99df23bfc_0_176"/>
          <p:cNvSpPr txBox="1">
            <a:spLocks noGrp="1"/>
          </p:cNvSpPr>
          <p:nvPr>
            <p:ph type="title"/>
          </p:nvPr>
        </p:nvSpPr>
        <p:spPr>
          <a:xfrm>
            <a:off x="729450" y="750100"/>
            <a:ext cx="7688700" cy="730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US" sz="2440" dirty="0"/>
              <a:t>What is agile?</a:t>
            </a:r>
            <a:endParaRPr sz="2440" dirty="0"/>
          </a:p>
        </p:txBody>
      </p:sp>
      <p:sp>
        <p:nvSpPr>
          <p:cNvPr id="148" name="Google Shape;148;gf99df23bfc_0_176"/>
          <p:cNvSpPr txBox="1">
            <a:spLocks noGrp="1"/>
          </p:cNvSpPr>
          <p:nvPr>
            <p:ph type="body" idx="1"/>
          </p:nvPr>
        </p:nvSpPr>
        <p:spPr>
          <a:xfrm>
            <a:off x="729450" y="1652658"/>
            <a:ext cx="7688700" cy="4363500"/>
          </a:xfrm>
          <a:prstGeom prst="rect">
            <a:avLst/>
          </a:prstGeom>
        </p:spPr>
        <p:txBody>
          <a:bodyPr spcFirstLastPara="1" wrap="square" lIns="91425" tIns="91425" rIns="91425" bIns="91425" anchor="t" anchorCtr="0">
            <a:normAutofit/>
          </a:bodyPr>
          <a:lstStyle/>
          <a:p>
            <a:pPr marL="457200" lvl="0" indent="-355600" algn="just" rtl="0">
              <a:spcBef>
                <a:spcPts val="1000"/>
              </a:spcBef>
              <a:spcAft>
                <a:spcPts val="0"/>
              </a:spcAft>
              <a:buClr>
                <a:schemeClr val="dk2"/>
              </a:buClr>
              <a:buSzPts val="2000"/>
              <a:buChar char="●"/>
            </a:pPr>
            <a:r>
              <a:rPr lang="en-US" sz="2000" dirty="0">
                <a:solidFill>
                  <a:schemeClr val="dk2"/>
                </a:solidFill>
              </a:rPr>
              <a:t>Let’s first learn what agile is not.</a:t>
            </a:r>
            <a:endParaRPr sz="2000" dirty="0">
              <a:solidFill>
                <a:schemeClr val="dk2"/>
              </a:solidFill>
            </a:endParaRPr>
          </a:p>
          <a:p>
            <a:pPr marL="457200" lvl="0" indent="-355600" algn="just" rtl="0">
              <a:spcBef>
                <a:spcPts val="1000"/>
              </a:spcBef>
              <a:spcAft>
                <a:spcPts val="0"/>
              </a:spcAft>
              <a:buClr>
                <a:schemeClr val="dk2"/>
              </a:buClr>
              <a:buSzPts val="2000"/>
              <a:buChar char="●"/>
            </a:pPr>
            <a:r>
              <a:rPr lang="en-US" sz="2000" dirty="0">
                <a:solidFill>
                  <a:schemeClr val="dk2"/>
                </a:solidFill>
              </a:rPr>
              <a:t>Agile is NOT a methodology</a:t>
            </a:r>
            <a:endParaRPr sz="2000" dirty="0">
              <a:solidFill>
                <a:schemeClr val="dk2"/>
              </a:solidFill>
            </a:endParaRPr>
          </a:p>
          <a:p>
            <a:pPr marL="457200" lvl="0" indent="-355600" algn="just" rtl="0">
              <a:spcBef>
                <a:spcPts val="1000"/>
              </a:spcBef>
              <a:spcAft>
                <a:spcPts val="0"/>
              </a:spcAft>
              <a:buClr>
                <a:schemeClr val="dk2"/>
              </a:buClr>
              <a:buSzPts val="2000"/>
              <a:buChar char="●"/>
            </a:pPr>
            <a:r>
              <a:rPr lang="en-US" sz="2000" dirty="0">
                <a:solidFill>
                  <a:schemeClr val="dk2"/>
                </a:solidFill>
              </a:rPr>
              <a:t>Agile is NOT a specific way of developing software</a:t>
            </a:r>
            <a:endParaRPr sz="2000" dirty="0">
              <a:solidFill>
                <a:schemeClr val="dk2"/>
              </a:solidFill>
            </a:endParaRPr>
          </a:p>
          <a:p>
            <a:pPr marL="457200" lvl="0" indent="-355600" algn="just" rtl="0">
              <a:spcBef>
                <a:spcPts val="1000"/>
              </a:spcBef>
              <a:spcAft>
                <a:spcPts val="0"/>
              </a:spcAft>
              <a:buClr>
                <a:schemeClr val="dk2"/>
              </a:buClr>
              <a:buSzPts val="2000"/>
              <a:buChar char="●"/>
            </a:pPr>
            <a:r>
              <a:rPr lang="en-US" sz="2000" dirty="0">
                <a:solidFill>
                  <a:schemeClr val="dk2"/>
                </a:solidFill>
              </a:rPr>
              <a:t>Agile is NOT a framework or process</a:t>
            </a:r>
            <a:endParaRPr sz="2000" dirty="0">
              <a:solidFill>
                <a:schemeClr val="dk2"/>
              </a:solidFill>
            </a:endParaRPr>
          </a:p>
          <a:p>
            <a:pPr marL="457200" lvl="0" indent="-355600" algn="just" rtl="0">
              <a:spcBef>
                <a:spcPts val="1000"/>
              </a:spcBef>
              <a:spcAft>
                <a:spcPts val="0"/>
              </a:spcAft>
              <a:buClr>
                <a:schemeClr val="dk2"/>
              </a:buClr>
              <a:buSzPts val="2000"/>
              <a:buChar char="●"/>
            </a:pPr>
            <a:r>
              <a:rPr lang="en-US" sz="2000" dirty="0">
                <a:solidFill>
                  <a:schemeClr val="dk2"/>
                </a:solidFill>
              </a:rPr>
              <a:t>Agile is a set of values and principles.</a:t>
            </a:r>
            <a:endParaRPr sz="2000" dirty="0">
              <a:solidFill>
                <a:schemeClr val="dk2"/>
              </a:solidFill>
            </a:endParaRPr>
          </a:p>
          <a:p>
            <a:pPr marL="457200" lvl="0" indent="-355600" algn="just" rtl="0">
              <a:spcBef>
                <a:spcPts val="1000"/>
              </a:spcBef>
              <a:spcAft>
                <a:spcPts val="1000"/>
              </a:spcAft>
              <a:buClr>
                <a:schemeClr val="dk2"/>
              </a:buClr>
              <a:buSzPts val="2000"/>
              <a:buChar char="●"/>
            </a:pPr>
            <a:r>
              <a:rPr lang="en-US" sz="2000" dirty="0">
                <a:solidFill>
                  <a:schemeClr val="dk2"/>
                </a:solidFill>
              </a:rPr>
              <a:t>It is the collection of beliefs that allow a team to make decisions on developing software.</a:t>
            </a:r>
          </a:p>
          <a:p>
            <a:pPr marL="457200" lvl="0" indent="-355600" algn="just" rtl="0">
              <a:spcBef>
                <a:spcPts val="1000"/>
              </a:spcBef>
              <a:spcAft>
                <a:spcPts val="1000"/>
              </a:spcAft>
              <a:buClr>
                <a:schemeClr val="dk2"/>
              </a:buClr>
              <a:buSzPts val="2000"/>
              <a:buChar char="●"/>
            </a:pPr>
            <a:r>
              <a:rPr lang="en-US" sz="2000" dirty="0">
                <a:solidFill>
                  <a:schemeClr val="dk2"/>
                </a:solidFill>
              </a:rPr>
              <a:t>Waterfall vs Agile</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pic>
        <p:nvPicPr>
          <p:cNvPr id="249" name="Google Shape;249;p22" descr="preencoded.png"/>
          <p:cNvPicPr preferRelativeResize="0"/>
          <p:nvPr/>
        </p:nvPicPr>
        <p:blipFill rotWithShape="1">
          <a:blip r:embed="rId3">
            <a:alphaModFix/>
          </a:blip>
          <a:srcRect/>
          <a:stretch/>
        </p:blipFill>
        <p:spPr>
          <a:xfrm>
            <a:off x="0" y="0"/>
            <a:ext cx="9753600" cy="73152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pic>
        <p:nvPicPr>
          <p:cNvPr id="255" name="Google Shape;255;p23" descr="preencoded.png"/>
          <p:cNvPicPr preferRelativeResize="0"/>
          <p:nvPr/>
        </p:nvPicPr>
        <p:blipFill rotWithShape="1">
          <a:blip r:embed="rId3">
            <a:alphaModFix/>
          </a:blip>
          <a:srcRect/>
          <a:stretch/>
        </p:blipFill>
        <p:spPr>
          <a:xfrm>
            <a:off x="0" y="0"/>
            <a:ext cx="9753600" cy="73152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pic>
        <p:nvPicPr>
          <p:cNvPr id="261" name="Google Shape;261;p24" descr="preencoded.png"/>
          <p:cNvPicPr preferRelativeResize="0"/>
          <p:nvPr/>
        </p:nvPicPr>
        <p:blipFill rotWithShape="1">
          <a:blip r:embed="rId3">
            <a:alphaModFix/>
          </a:blip>
          <a:srcRect/>
          <a:stretch/>
        </p:blipFill>
        <p:spPr>
          <a:xfrm>
            <a:off x="0" y="0"/>
            <a:ext cx="9753600" cy="73152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pic>
        <p:nvPicPr>
          <p:cNvPr id="267" name="Google Shape;267;p25" descr="preencoded.png"/>
          <p:cNvPicPr preferRelativeResize="0"/>
          <p:nvPr/>
        </p:nvPicPr>
        <p:blipFill rotWithShape="1">
          <a:blip r:embed="rId3">
            <a:alphaModFix/>
          </a:blip>
          <a:srcRect/>
          <a:stretch/>
        </p:blipFill>
        <p:spPr>
          <a:xfrm>
            <a:off x="0" y="0"/>
            <a:ext cx="9753600" cy="73152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pic>
        <p:nvPicPr>
          <p:cNvPr id="273" name="Google Shape;273;p26" descr="preencoded.png"/>
          <p:cNvPicPr preferRelativeResize="0"/>
          <p:nvPr/>
        </p:nvPicPr>
        <p:blipFill rotWithShape="1">
          <a:blip r:embed="rId3">
            <a:alphaModFix/>
          </a:blip>
          <a:srcRect/>
          <a:stretch/>
        </p:blipFill>
        <p:spPr>
          <a:xfrm>
            <a:off x="0" y="0"/>
            <a:ext cx="9753600" cy="73152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pic>
        <p:nvPicPr>
          <p:cNvPr id="279" name="Google Shape;279;p27" descr="preencoded.png"/>
          <p:cNvPicPr preferRelativeResize="0"/>
          <p:nvPr/>
        </p:nvPicPr>
        <p:blipFill rotWithShape="1">
          <a:blip r:embed="rId3">
            <a:alphaModFix/>
          </a:blip>
          <a:srcRect/>
          <a:stretch/>
        </p:blipFill>
        <p:spPr>
          <a:xfrm>
            <a:off x="0" y="0"/>
            <a:ext cx="9753600" cy="73152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pic>
        <p:nvPicPr>
          <p:cNvPr id="285" name="Google Shape;285;p28" descr="preencoded.png"/>
          <p:cNvPicPr preferRelativeResize="0"/>
          <p:nvPr/>
        </p:nvPicPr>
        <p:blipFill rotWithShape="1">
          <a:blip r:embed="rId3">
            <a:alphaModFix/>
          </a:blip>
          <a:srcRect/>
          <a:stretch/>
        </p:blipFill>
        <p:spPr>
          <a:xfrm>
            <a:off x="0" y="0"/>
            <a:ext cx="9753600" cy="73152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pic>
        <p:nvPicPr>
          <p:cNvPr id="291" name="Google Shape;291;p29" descr="preencoded.png"/>
          <p:cNvPicPr preferRelativeResize="0"/>
          <p:nvPr/>
        </p:nvPicPr>
        <p:blipFill rotWithShape="1">
          <a:blip r:embed="rId3">
            <a:alphaModFix/>
          </a:blip>
          <a:srcRect/>
          <a:stretch/>
        </p:blipFill>
        <p:spPr>
          <a:xfrm>
            <a:off x="0" y="0"/>
            <a:ext cx="9753600" cy="73152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pic>
        <p:nvPicPr>
          <p:cNvPr id="297" name="Google Shape;297;p30" descr="preencoded.png"/>
          <p:cNvPicPr preferRelativeResize="0"/>
          <p:nvPr/>
        </p:nvPicPr>
        <p:blipFill rotWithShape="1">
          <a:blip r:embed="rId3">
            <a:alphaModFix/>
          </a:blip>
          <a:srcRect/>
          <a:stretch/>
        </p:blipFill>
        <p:spPr>
          <a:xfrm>
            <a:off x="0" y="0"/>
            <a:ext cx="9753600" cy="73152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pic>
        <p:nvPicPr>
          <p:cNvPr id="303" name="Google Shape;303;p31" descr="preencoded.png"/>
          <p:cNvPicPr preferRelativeResize="0"/>
          <p:nvPr/>
        </p:nvPicPr>
        <p:blipFill rotWithShape="1">
          <a:blip r:embed="rId3">
            <a:alphaModFix/>
          </a:blip>
          <a:srcRect/>
          <a:stretch/>
        </p:blipFill>
        <p:spPr>
          <a:xfrm>
            <a:off x="0" y="0"/>
            <a:ext cx="9753600" cy="73152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47;gf99df23bfc_0_176">
            <a:extLst>
              <a:ext uri="{FF2B5EF4-FFF2-40B4-BE49-F238E27FC236}">
                <a16:creationId xmlns:a16="http://schemas.microsoft.com/office/drawing/2014/main" id="{22B66E1D-0433-DC74-2C30-4E577492BFC9}"/>
              </a:ext>
            </a:extLst>
          </p:cNvPr>
          <p:cNvSpPr txBox="1">
            <a:spLocks noGrp="1"/>
          </p:cNvSpPr>
          <p:nvPr>
            <p:ph type="title"/>
          </p:nvPr>
        </p:nvSpPr>
        <p:spPr>
          <a:xfrm>
            <a:off x="728663" y="1758950"/>
            <a:ext cx="7689850" cy="71278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US" sz="2440" dirty="0"/>
              <a:t>What is agile?</a:t>
            </a:r>
            <a:endParaRPr sz="2440" dirty="0"/>
          </a:p>
        </p:txBody>
      </p:sp>
      <p:sp>
        <p:nvSpPr>
          <p:cNvPr id="6" name="TextBox 5">
            <a:extLst>
              <a:ext uri="{FF2B5EF4-FFF2-40B4-BE49-F238E27FC236}">
                <a16:creationId xmlns:a16="http://schemas.microsoft.com/office/drawing/2014/main" id="{08DC2902-EB77-18F0-B74A-5AA95633ECD3}"/>
              </a:ext>
            </a:extLst>
          </p:cNvPr>
          <p:cNvSpPr txBox="1"/>
          <p:nvPr/>
        </p:nvSpPr>
        <p:spPr>
          <a:xfrm>
            <a:off x="728663" y="4354112"/>
            <a:ext cx="8264416" cy="461665"/>
          </a:xfrm>
          <a:prstGeom prst="rect">
            <a:avLst/>
          </a:prstGeom>
          <a:noFill/>
        </p:spPr>
        <p:txBody>
          <a:bodyPr wrap="square">
            <a:spAutoFit/>
          </a:bodyPr>
          <a:lstStyle/>
          <a:p>
            <a:r>
              <a:rPr lang="en-US" sz="2400" b="0" i="0" dirty="0">
                <a:effectLst/>
                <a:latin typeface="Roboto" panose="02000000000000000000" pitchFamily="2" charset="0"/>
              </a:rPr>
              <a:t>Agile Software Development Process Model:</a:t>
            </a:r>
            <a:r>
              <a:rPr lang="en-US" sz="2400" dirty="0">
                <a:latin typeface="Roboto" panose="02000000000000000000" pitchFamily="2" charset="0"/>
              </a:rPr>
              <a:t> </a:t>
            </a:r>
            <a:r>
              <a:rPr lang="en-US" sz="2400" dirty="0">
                <a:latin typeface="Roboto" panose="02000000000000000000" pitchFamily="2" charset="0"/>
                <a:hlinkClick r:id="rId2"/>
              </a:rPr>
              <a:t>link 3</a:t>
            </a:r>
            <a:endParaRPr lang="en-US" sz="2400" dirty="0"/>
          </a:p>
        </p:txBody>
      </p:sp>
      <p:sp>
        <p:nvSpPr>
          <p:cNvPr id="9" name="TextBox 8">
            <a:extLst>
              <a:ext uri="{FF2B5EF4-FFF2-40B4-BE49-F238E27FC236}">
                <a16:creationId xmlns:a16="http://schemas.microsoft.com/office/drawing/2014/main" id="{28B41879-F990-6BD9-BB89-9F8E70EF75FA}"/>
              </a:ext>
            </a:extLst>
          </p:cNvPr>
          <p:cNvSpPr txBox="1"/>
          <p:nvPr/>
        </p:nvSpPr>
        <p:spPr>
          <a:xfrm>
            <a:off x="728662" y="2519806"/>
            <a:ext cx="8264417" cy="461665"/>
          </a:xfrm>
          <a:prstGeom prst="rect">
            <a:avLst/>
          </a:prstGeom>
          <a:noFill/>
        </p:spPr>
        <p:txBody>
          <a:bodyPr wrap="square">
            <a:spAutoFit/>
          </a:bodyPr>
          <a:lstStyle/>
          <a:p>
            <a:r>
              <a:rPr lang="en-US" sz="2400" dirty="0"/>
              <a:t>Agile Software Development Process Model: </a:t>
            </a:r>
            <a:r>
              <a:rPr lang="en-US" sz="2400" dirty="0">
                <a:hlinkClick r:id="rId3"/>
              </a:rPr>
              <a:t>link 1</a:t>
            </a:r>
            <a:endParaRPr lang="en-US" sz="2400" dirty="0"/>
          </a:p>
        </p:txBody>
      </p:sp>
      <p:sp>
        <p:nvSpPr>
          <p:cNvPr id="11" name="TextBox 10">
            <a:extLst>
              <a:ext uri="{FF2B5EF4-FFF2-40B4-BE49-F238E27FC236}">
                <a16:creationId xmlns:a16="http://schemas.microsoft.com/office/drawing/2014/main" id="{F5641DD8-08DA-EE25-2667-DC2DA7990E2A}"/>
              </a:ext>
            </a:extLst>
          </p:cNvPr>
          <p:cNvSpPr txBox="1"/>
          <p:nvPr/>
        </p:nvSpPr>
        <p:spPr>
          <a:xfrm>
            <a:off x="728663" y="3451056"/>
            <a:ext cx="8344316" cy="461665"/>
          </a:xfrm>
          <a:prstGeom prst="rect">
            <a:avLst/>
          </a:prstGeom>
          <a:noFill/>
        </p:spPr>
        <p:txBody>
          <a:bodyPr wrap="square">
            <a:spAutoFit/>
          </a:bodyPr>
          <a:lstStyle/>
          <a:p>
            <a:r>
              <a:rPr lang="en-US" sz="2400" dirty="0"/>
              <a:t>Agile Software Development Process Model: </a:t>
            </a:r>
            <a:r>
              <a:rPr lang="en-US" sz="2400" dirty="0">
                <a:hlinkClick r:id="rId4"/>
              </a:rPr>
              <a:t>link 2</a:t>
            </a:r>
            <a:endParaRPr lang="en-US" sz="2400" dirty="0"/>
          </a:p>
        </p:txBody>
      </p:sp>
    </p:spTree>
    <p:extLst>
      <p:ext uri="{BB962C8B-B14F-4D97-AF65-F5344CB8AC3E}">
        <p14:creationId xmlns:p14="http://schemas.microsoft.com/office/powerpoint/2010/main" val="286785804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pic>
        <p:nvPicPr>
          <p:cNvPr id="309" name="Google Shape;309;p32" descr="preencoded.png"/>
          <p:cNvPicPr preferRelativeResize="0"/>
          <p:nvPr/>
        </p:nvPicPr>
        <p:blipFill rotWithShape="1">
          <a:blip r:embed="rId3">
            <a:alphaModFix/>
          </a:blip>
          <a:srcRect/>
          <a:stretch/>
        </p:blipFill>
        <p:spPr>
          <a:xfrm>
            <a:off x="0" y="0"/>
            <a:ext cx="9753600" cy="73152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pic>
        <p:nvPicPr>
          <p:cNvPr id="315" name="Google Shape;315;p33" descr="preencoded.png"/>
          <p:cNvPicPr preferRelativeResize="0"/>
          <p:nvPr/>
        </p:nvPicPr>
        <p:blipFill rotWithShape="1">
          <a:blip r:embed="rId3">
            <a:alphaModFix/>
          </a:blip>
          <a:srcRect/>
          <a:stretch/>
        </p:blipFill>
        <p:spPr>
          <a:xfrm>
            <a:off x="0" y="0"/>
            <a:ext cx="9753600" cy="731520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pic>
        <p:nvPicPr>
          <p:cNvPr id="321" name="Google Shape;321;p34" descr="preencoded.png"/>
          <p:cNvPicPr preferRelativeResize="0"/>
          <p:nvPr/>
        </p:nvPicPr>
        <p:blipFill rotWithShape="1">
          <a:blip r:embed="rId3">
            <a:alphaModFix/>
          </a:blip>
          <a:srcRect/>
          <a:stretch/>
        </p:blipFill>
        <p:spPr>
          <a:xfrm>
            <a:off x="0" y="0"/>
            <a:ext cx="9753600" cy="731520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pic>
        <p:nvPicPr>
          <p:cNvPr id="327" name="Google Shape;327;p35" descr="preencoded.png"/>
          <p:cNvPicPr preferRelativeResize="0"/>
          <p:nvPr/>
        </p:nvPicPr>
        <p:blipFill rotWithShape="1">
          <a:blip r:embed="rId3">
            <a:alphaModFix/>
          </a:blip>
          <a:srcRect/>
          <a:stretch/>
        </p:blipFill>
        <p:spPr>
          <a:xfrm>
            <a:off x="0" y="0"/>
            <a:ext cx="9753600" cy="731520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pic>
        <p:nvPicPr>
          <p:cNvPr id="333" name="Google Shape;333;p36" descr="preencoded.png"/>
          <p:cNvPicPr preferRelativeResize="0"/>
          <p:nvPr/>
        </p:nvPicPr>
        <p:blipFill rotWithShape="1">
          <a:blip r:embed="rId3">
            <a:alphaModFix/>
          </a:blip>
          <a:srcRect/>
          <a:stretch/>
        </p:blipFill>
        <p:spPr>
          <a:xfrm>
            <a:off x="0" y="0"/>
            <a:ext cx="9753600" cy="731520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38"/>
        <p:cNvGrpSpPr/>
        <p:nvPr/>
      </p:nvGrpSpPr>
      <p:grpSpPr>
        <a:xfrm>
          <a:off x="0" y="0"/>
          <a:ext cx="0" cy="0"/>
          <a:chOff x="0" y="0"/>
          <a:chExt cx="0" cy="0"/>
        </a:xfrm>
      </p:grpSpPr>
      <p:pic>
        <p:nvPicPr>
          <p:cNvPr id="339" name="Google Shape;339;p37" descr="preencoded.png"/>
          <p:cNvPicPr preferRelativeResize="0"/>
          <p:nvPr/>
        </p:nvPicPr>
        <p:blipFill rotWithShape="1">
          <a:blip r:embed="rId3">
            <a:alphaModFix/>
          </a:blip>
          <a:srcRect/>
          <a:stretch/>
        </p:blipFill>
        <p:spPr>
          <a:xfrm>
            <a:off x="0" y="0"/>
            <a:ext cx="9753600" cy="731520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pic>
        <p:nvPicPr>
          <p:cNvPr id="345" name="Google Shape;345;p38" descr="preencoded.png"/>
          <p:cNvPicPr preferRelativeResize="0"/>
          <p:nvPr/>
        </p:nvPicPr>
        <p:blipFill rotWithShape="1">
          <a:blip r:embed="rId3">
            <a:alphaModFix/>
          </a:blip>
          <a:srcRect/>
          <a:stretch/>
        </p:blipFill>
        <p:spPr>
          <a:xfrm>
            <a:off x="0" y="0"/>
            <a:ext cx="9753600" cy="731520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pic>
        <p:nvPicPr>
          <p:cNvPr id="351" name="Google Shape;351;p39" descr="preencoded.png"/>
          <p:cNvPicPr preferRelativeResize="0"/>
          <p:nvPr/>
        </p:nvPicPr>
        <p:blipFill rotWithShape="1">
          <a:blip r:embed="rId3">
            <a:alphaModFix/>
          </a:blip>
          <a:srcRect/>
          <a:stretch/>
        </p:blipFill>
        <p:spPr>
          <a:xfrm>
            <a:off x="0" y="0"/>
            <a:ext cx="9753600" cy="731520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56"/>
        <p:cNvGrpSpPr/>
        <p:nvPr/>
      </p:nvGrpSpPr>
      <p:grpSpPr>
        <a:xfrm>
          <a:off x="0" y="0"/>
          <a:ext cx="0" cy="0"/>
          <a:chOff x="0" y="0"/>
          <a:chExt cx="0" cy="0"/>
        </a:xfrm>
      </p:grpSpPr>
      <p:pic>
        <p:nvPicPr>
          <p:cNvPr id="357" name="Google Shape;357;p40" descr="preencoded.png"/>
          <p:cNvPicPr preferRelativeResize="0"/>
          <p:nvPr/>
        </p:nvPicPr>
        <p:blipFill rotWithShape="1">
          <a:blip r:embed="rId3">
            <a:alphaModFix/>
          </a:blip>
          <a:srcRect/>
          <a:stretch/>
        </p:blipFill>
        <p:spPr>
          <a:xfrm>
            <a:off x="0" y="0"/>
            <a:ext cx="9753600" cy="731520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pic>
        <p:nvPicPr>
          <p:cNvPr id="363" name="Google Shape;363;p41" descr="preencoded.png"/>
          <p:cNvPicPr preferRelativeResize="0"/>
          <p:nvPr/>
        </p:nvPicPr>
        <p:blipFill rotWithShape="1">
          <a:blip r:embed="rId3">
            <a:alphaModFix/>
          </a:blip>
          <a:srcRect/>
          <a:stretch/>
        </p:blipFill>
        <p:spPr>
          <a:xfrm>
            <a:off x="0" y="0"/>
            <a:ext cx="9753600" cy="73152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gf99df23bfc_0_181"/>
          <p:cNvSpPr txBox="1">
            <a:spLocks noGrp="1"/>
          </p:cNvSpPr>
          <p:nvPr>
            <p:ph type="title"/>
          </p:nvPr>
        </p:nvSpPr>
        <p:spPr>
          <a:xfrm>
            <a:off x="729450" y="750100"/>
            <a:ext cx="7688700" cy="730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US" sz="2440"/>
              <a:t>What is agile?</a:t>
            </a:r>
            <a:endParaRPr sz="2440"/>
          </a:p>
        </p:txBody>
      </p:sp>
      <p:sp>
        <p:nvSpPr>
          <p:cNvPr id="154" name="Google Shape;154;gf99df23bfc_0_181"/>
          <p:cNvSpPr txBox="1">
            <a:spLocks noGrp="1"/>
          </p:cNvSpPr>
          <p:nvPr>
            <p:ph type="body" idx="1"/>
          </p:nvPr>
        </p:nvSpPr>
        <p:spPr>
          <a:xfrm>
            <a:off x="729450" y="1768067"/>
            <a:ext cx="7688700" cy="4363500"/>
          </a:xfrm>
          <a:prstGeom prst="rect">
            <a:avLst/>
          </a:prstGeom>
        </p:spPr>
        <p:txBody>
          <a:bodyPr spcFirstLastPara="1" wrap="square" lIns="91425" tIns="91425" rIns="91425" bIns="91425" anchor="t" anchorCtr="0">
            <a:normAutofit/>
          </a:bodyPr>
          <a:lstStyle/>
          <a:p>
            <a:pPr marL="457200" lvl="0" indent="-355600" algn="just" rtl="0">
              <a:spcBef>
                <a:spcPts val="1000"/>
              </a:spcBef>
              <a:spcAft>
                <a:spcPts val="0"/>
              </a:spcAft>
              <a:buClr>
                <a:schemeClr val="dk2"/>
              </a:buClr>
              <a:buSzPts val="2000"/>
              <a:buChar char="●"/>
            </a:pPr>
            <a:r>
              <a:rPr lang="en-US" sz="2000" dirty="0">
                <a:solidFill>
                  <a:schemeClr val="dk2"/>
                </a:solidFill>
              </a:rPr>
              <a:t>Agile is surprisingly flexible. It gives teams a foundation for making best decisions  in their case. </a:t>
            </a:r>
            <a:endParaRPr sz="2000" dirty="0">
              <a:solidFill>
                <a:schemeClr val="dk2"/>
              </a:solidFill>
            </a:endParaRPr>
          </a:p>
          <a:p>
            <a:pPr marL="457200" lvl="0" indent="-355600" algn="just" rtl="0">
              <a:spcBef>
                <a:spcPts val="1000"/>
              </a:spcBef>
              <a:spcAft>
                <a:spcPts val="0"/>
              </a:spcAft>
              <a:buClr>
                <a:schemeClr val="dk2"/>
              </a:buClr>
              <a:buSzPts val="2000"/>
              <a:buChar char="●"/>
            </a:pPr>
            <a:r>
              <a:rPr lang="en-US" sz="2000" dirty="0">
                <a:solidFill>
                  <a:schemeClr val="dk2"/>
                </a:solidFill>
              </a:rPr>
              <a:t>Agile tend to value  - </a:t>
            </a:r>
            <a:endParaRPr sz="2000" dirty="0">
              <a:solidFill>
                <a:schemeClr val="dk2"/>
              </a:solidFill>
            </a:endParaRPr>
          </a:p>
          <a:p>
            <a:pPr marL="914400" lvl="1" indent="-355600" algn="just" rtl="0">
              <a:spcBef>
                <a:spcPts val="1000"/>
              </a:spcBef>
              <a:spcAft>
                <a:spcPts val="0"/>
              </a:spcAft>
              <a:buClr>
                <a:schemeClr val="dk2"/>
              </a:buClr>
              <a:buSzPts val="2000"/>
              <a:buChar char="○"/>
            </a:pPr>
            <a:r>
              <a:rPr lang="en-US" sz="2000" i="1" dirty="0">
                <a:solidFill>
                  <a:schemeClr val="dk2"/>
                </a:solidFill>
              </a:rPr>
              <a:t>Individuals and interactions</a:t>
            </a:r>
            <a:r>
              <a:rPr lang="en-US" sz="2000" dirty="0">
                <a:solidFill>
                  <a:schemeClr val="dk2"/>
                </a:solidFill>
              </a:rPr>
              <a:t> over </a:t>
            </a:r>
            <a:r>
              <a:rPr lang="en-US" sz="2000" i="1" dirty="0">
                <a:solidFill>
                  <a:schemeClr val="dk2"/>
                </a:solidFill>
              </a:rPr>
              <a:t>processes and tools</a:t>
            </a:r>
            <a:endParaRPr sz="2000" i="1" dirty="0">
              <a:solidFill>
                <a:schemeClr val="dk2"/>
              </a:solidFill>
            </a:endParaRPr>
          </a:p>
          <a:p>
            <a:pPr marL="914400" lvl="1" indent="-355600" algn="just" rtl="0">
              <a:spcBef>
                <a:spcPts val="1000"/>
              </a:spcBef>
              <a:spcAft>
                <a:spcPts val="0"/>
              </a:spcAft>
              <a:buClr>
                <a:schemeClr val="dk2"/>
              </a:buClr>
              <a:buSzPts val="2000"/>
              <a:buChar char="○"/>
            </a:pPr>
            <a:r>
              <a:rPr lang="en-US" sz="2000" i="1" dirty="0">
                <a:solidFill>
                  <a:schemeClr val="dk2"/>
                </a:solidFill>
              </a:rPr>
              <a:t>Working software </a:t>
            </a:r>
            <a:r>
              <a:rPr lang="en-US" sz="2000" dirty="0">
                <a:solidFill>
                  <a:schemeClr val="dk2"/>
                </a:solidFill>
              </a:rPr>
              <a:t>over </a:t>
            </a:r>
            <a:r>
              <a:rPr lang="en-US" sz="2000" i="1" dirty="0">
                <a:solidFill>
                  <a:schemeClr val="dk2"/>
                </a:solidFill>
              </a:rPr>
              <a:t>comprehensive documentation</a:t>
            </a:r>
            <a:endParaRPr sz="2000" i="1" dirty="0">
              <a:solidFill>
                <a:schemeClr val="dk2"/>
              </a:solidFill>
            </a:endParaRPr>
          </a:p>
          <a:p>
            <a:pPr marL="914400" lvl="1" indent="-355600" algn="just" rtl="0">
              <a:spcBef>
                <a:spcPts val="1000"/>
              </a:spcBef>
              <a:spcAft>
                <a:spcPts val="0"/>
              </a:spcAft>
              <a:buClr>
                <a:schemeClr val="dk2"/>
              </a:buClr>
              <a:buSzPts val="2000"/>
              <a:buChar char="○"/>
            </a:pPr>
            <a:r>
              <a:rPr lang="en-US" sz="2000" i="1" dirty="0">
                <a:solidFill>
                  <a:schemeClr val="dk2"/>
                </a:solidFill>
              </a:rPr>
              <a:t>Customer collaboration </a:t>
            </a:r>
            <a:r>
              <a:rPr lang="en-US" sz="2000" dirty="0">
                <a:solidFill>
                  <a:schemeClr val="dk2"/>
                </a:solidFill>
              </a:rPr>
              <a:t>over </a:t>
            </a:r>
            <a:r>
              <a:rPr lang="en-US" sz="2000" i="1" dirty="0">
                <a:solidFill>
                  <a:schemeClr val="dk2"/>
                </a:solidFill>
              </a:rPr>
              <a:t>contract negotiation</a:t>
            </a:r>
            <a:endParaRPr sz="2000" i="1" dirty="0">
              <a:solidFill>
                <a:schemeClr val="dk2"/>
              </a:solidFill>
            </a:endParaRPr>
          </a:p>
          <a:p>
            <a:pPr marL="914400" lvl="1" indent="-355600" algn="just" rtl="0">
              <a:spcBef>
                <a:spcPts val="1000"/>
              </a:spcBef>
              <a:spcAft>
                <a:spcPts val="1000"/>
              </a:spcAft>
              <a:buClr>
                <a:schemeClr val="dk2"/>
              </a:buClr>
              <a:buSzPts val="2000"/>
              <a:buChar char="○"/>
            </a:pPr>
            <a:r>
              <a:rPr lang="en-US" sz="2000" i="1" dirty="0">
                <a:solidFill>
                  <a:schemeClr val="dk2"/>
                </a:solidFill>
              </a:rPr>
              <a:t>Responding to change </a:t>
            </a:r>
            <a:r>
              <a:rPr lang="en-US" sz="2000" dirty="0">
                <a:solidFill>
                  <a:schemeClr val="dk2"/>
                </a:solidFill>
              </a:rPr>
              <a:t>over </a:t>
            </a:r>
            <a:r>
              <a:rPr lang="en-US" sz="2000" i="1" dirty="0">
                <a:solidFill>
                  <a:schemeClr val="dk2"/>
                </a:solidFill>
              </a:rPr>
              <a:t>following a plan</a:t>
            </a:r>
            <a:endParaRPr sz="2000" i="1" dirty="0">
              <a:solidFill>
                <a:schemeClr val="dk2"/>
              </a:solidFill>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68"/>
        <p:cNvGrpSpPr/>
        <p:nvPr/>
      </p:nvGrpSpPr>
      <p:grpSpPr>
        <a:xfrm>
          <a:off x="0" y="0"/>
          <a:ext cx="0" cy="0"/>
          <a:chOff x="0" y="0"/>
          <a:chExt cx="0" cy="0"/>
        </a:xfrm>
      </p:grpSpPr>
      <p:pic>
        <p:nvPicPr>
          <p:cNvPr id="369" name="Google Shape;369;p42" descr="preencoded.png"/>
          <p:cNvPicPr preferRelativeResize="0"/>
          <p:nvPr/>
        </p:nvPicPr>
        <p:blipFill rotWithShape="1">
          <a:blip r:embed="rId3">
            <a:alphaModFix/>
          </a:blip>
          <a:srcRect/>
          <a:stretch/>
        </p:blipFill>
        <p:spPr>
          <a:xfrm>
            <a:off x="0" y="0"/>
            <a:ext cx="9753600" cy="7315200"/>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74"/>
        <p:cNvGrpSpPr/>
        <p:nvPr/>
      </p:nvGrpSpPr>
      <p:grpSpPr>
        <a:xfrm>
          <a:off x="0" y="0"/>
          <a:ext cx="0" cy="0"/>
          <a:chOff x="0" y="0"/>
          <a:chExt cx="0" cy="0"/>
        </a:xfrm>
      </p:grpSpPr>
      <p:pic>
        <p:nvPicPr>
          <p:cNvPr id="375" name="Google Shape;375;p43" descr="preencoded.png"/>
          <p:cNvPicPr preferRelativeResize="0"/>
          <p:nvPr/>
        </p:nvPicPr>
        <p:blipFill rotWithShape="1">
          <a:blip r:embed="rId3">
            <a:alphaModFix/>
          </a:blip>
          <a:srcRect/>
          <a:stretch/>
        </p:blipFill>
        <p:spPr>
          <a:xfrm>
            <a:off x="0" y="0"/>
            <a:ext cx="9753600" cy="7315200"/>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80"/>
        <p:cNvGrpSpPr/>
        <p:nvPr/>
      </p:nvGrpSpPr>
      <p:grpSpPr>
        <a:xfrm>
          <a:off x="0" y="0"/>
          <a:ext cx="0" cy="0"/>
          <a:chOff x="0" y="0"/>
          <a:chExt cx="0" cy="0"/>
        </a:xfrm>
      </p:grpSpPr>
      <p:pic>
        <p:nvPicPr>
          <p:cNvPr id="381" name="Google Shape;381;p53" descr="preencoded.png"/>
          <p:cNvPicPr preferRelativeResize="0"/>
          <p:nvPr/>
        </p:nvPicPr>
        <p:blipFill rotWithShape="1">
          <a:blip r:embed="rId3">
            <a:alphaModFix/>
          </a:blip>
          <a:srcRect/>
          <a:stretch/>
        </p:blipFill>
        <p:spPr>
          <a:xfrm>
            <a:off x="0" y="0"/>
            <a:ext cx="9753600" cy="7315200"/>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pic>
        <p:nvPicPr>
          <p:cNvPr id="387" name="Google Shape;387;p54" descr="preencoded.png"/>
          <p:cNvPicPr preferRelativeResize="0"/>
          <p:nvPr/>
        </p:nvPicPr>
        <p:blipFill rotWithShape="1">
          <a:blip r:embed="rId3">
            <a:alphaModFix/>
          </a:blip>
          <a:srcRect/>
          <a:stretch/>
        </p:blipFill>
        <p:spPr>
          <a:xfrm>
            <a:off x="0" y="0"/>
            <a:ext cx="9753600" cy="7315200"/>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pic>
        <p:nvPicPr>
          <p:cNvPr id="393" name="Google Shape;393;p55" descr="preencoded.png"/>
          <p:cNvPicPr preferRelativeResize="0"/>
          <p:nvPr/>
        </p:nvPicPr>
        <p:blipFill rotWithShape="1">
          <a:blip r:embed="rId3">
            <a:alphaModFix/>
          </a:blip>
          <a:srcRect/>
          <a:stretch/>
        </p:blipFill>
        <p:spPr>
          <a:xfrm>
            <a:off x="0" y="0"/>
            <a:ext cx="9753600" cy="7315200"/>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398"/>
        <p:cNvGrpSpPr/>
        <p:nvPr/>
      </p:nvGrpSpPr>
      <p:grpSpPr>
        <a:xfrm>
          <a:off x="0" y="0"/>
          <a:ext cx="0" cy="0"/>
          <a:chOff x="0" y="0"/>
          <a:chExt cx="0" cy="0"/>
        </a:xfrm>
      </p:grpSpPr>
      <p:pic>
        <p:nvPicPr>
          <p:cNvPr id="399" name="Google Shape;399;p57" descr="preencoded.png"/>
          <p:cNvPicPr preferRelativeResize="0"/>
          <p:nvPr/>
        </p:nvPicPr>
        <p:blipFill rotWithShape="1">
          <a:blip r:embed="rId3">
            <a:alphaModFix/>
          </a:blip>
          <a:srcRect/>
          <a:stretch/>
        </p:blipFill>
        <p:spPr>
          <a:xfrm>
            <a:off x="0" y="0"/>
            <a:ext cx="9753600" cy="7315200"/>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404"/>
        <p:cNvGrpSpPr/>
        <p:nvPr/>
      </p:nvGrpSpPr>
      <p:grpSpPr>
        <a:xfrm>
          <a:off x="0" y="0"/>
          <a:ext cx="0" cy="0"/>
          <a:chOff x="0" y="0"/>
          <a:chExt cx="0" cy="0"/>
        </a:xfrm>
      </p:grpSpPr>
      <p:pic>
        <p:nvPicPr>
          <p:cNvPr id="405" name="Google Shape;405;p58" descr="preencoded.png"/>
          <p:cNvPicPr preferRelativeResize="0"/>
          <p:nvPr/>
        </p:nvPicPr>
        <p:blipFill rotWithShape="1">
          <a:blip r:embed="rId3">
            <a:alphaModFix/>
          </a:blip>
          <a:srcRect/>
          <a:stretch/>
        </p:blipFill>
        <p:spPr>
          <a:xfrm>
            <a:off x="0" y="0"/>
            <a:ext cx="9753600" cy="7315200"/>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409"/>
        <p:cNvGrpSpPr/>
        <p:nvPr/>
      </p:nvGrpSpPr>
      <p:grpSpPr>
        <a:xfrm>
          <a:off x="0" y="0"/>
          <a:ext cx="0" cy="0"/>
          <a:chOff x="0" y="0"/>
          <a:chExt cx="0" cy="0"/>
        </a:xfrm>
      </p:grpSpPr>
      <p:sp>
        <p:nvSpPr>
          <p:cNvPr id="410" name="Google Shape;410;gf99df23bfc_0_511"/>
          <p:cNvSpPr txBox="1">
            <a:spLocks noGrp="1"/>
          </p:cNvSpPr>
          <p:nvPr>
            <p:ph type="ctrTitle"/>
          </p:nvPr>
        </p:nvSpPr>
        <p:spPr>
          <a:xfrm>
            <a:off x="727950" y="3134333"/>
            <a:ext cx="7688100" cy="14043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US" sz="5000"/>
              <a:t>Classwork</a:t>
            </a:r>
            <a:endParaRPr sz="500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414"/>
        <p:cNvGrpSpPr/>
        <p:nvPr/>
      </p:nvGrpSpPr>
      <p:grpSpPr>
        <a:xfrm>
          <a:off x="0" y="0"/>
          <a:ext cx="0" cy="0"/>
          <a:chOff x="0" y="0"/>
          <a:chExt cx="0" cy="0"/>
        </a:xfrm>
      </p:grpSpPr>
      <p:sp>
        <p:nvSpPr>
          <p:cNvPr id="415" name="Google Shape;415;gf99df23bfc_0_515"/>
          <p:cNvSpPr txBox="1">
            <a:spLocks noGrp="1"/>
          </p:cNvSpPr>
          <p:nvPr>
            <p:ph type="title"/>
          </p:nvPr>
        </p:nvSpPr>
        <p:spPr>
          <a:xfrm>
            <a:off x="729450" y="750100"/>
            <a:ext cx="7688700" cy="730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US" sz="2440"/>
              <a:t>Classwork</a:t>
            </a:r>
            <a:endParaRPr sz="2440"/>
          </a:p>
        </p:txBody>
      </p:sp>
      <p:sp>
        <p:nvSpPr>
          <p:cNvPr id="416" name="Google Shape;416;gf99df23bfc_0_515"/>
          <p:cNvSpPr txBox="1">
            <a:spLocks noGrp="1"/>
          </p:cNvSpPr>
          <p:nvPr>
            <p:ph type="body" idx="1"/>
          </p:nvPr>
        </p:nvSpPr>
        <p:spPr>
          <a:xfrm>
            <a:off x="729450" y="1768067"/>
            <a:ext cx="7688700" cy="4674900"/>
          </a:xfrm>
          <a:prstGeom prst="rect">
            <a:avLst/>
          </a:prstGeom>
        </p:spPr>
        <p:txBody>
          <a:bodyPr spcFirstLastPara="1" wrap="square" lIns="91425" tIns="91425" rIns="91425" bIns="91425" anchor="t" anchorCtr="0">
            <a:normAutofit lnSpcReduction="10000"/>
          </a:bodyPr>
          <a:lstStyle/>
          <a:p>
            <a:pPr marL="457200" lvl="0" indent="-342900" algn="just" rtl="0">
              <a:spcBef>
                <a:spcPts val="1000"/>
              </a:spcBef>
              <a:spcAft>
                <a:spcPts val="0"/>
              </a:spcAft>
              <a:buClr>
                <a:schemeClr val="dk2"/>
              </a:buClr>
              <a:buSzPts val="1800"/>
              <a:buAutoNum type="arabicPeriod"/>
            </a:pPr>
            <a:r>
              <a:rPr lang="en-US" sz="1800" dirty="0">
                <a:solidFill>
                  <a:schemeClr val="dk2"/>
                </a:solidFill>
              </a:rPr>
              <a:t>In your own words, describe what you understand by agile.</a:t>
            </a:r>
            <a:endParaRPr sz="1800" dirty="0">
              <a:solidFill>
                <a:schemeClr val="dk2"/>
              </a:solidFill>
            </a:endParaRPr>
          </a:p>
          <a:p>
            <a:pPr marL="457200" lvl="0" indent="-342900" algn="just" rtl="0">
              <a:spcBef>
                <a:spcPts val="1000"/>
              </a:spcBef>
              <a:spcAft>
                <a:spcPts val="0"/>
              </a:spcAft>
              <a:buClr>
                <a:schemeClr val="dk2"/>
              </a:buClr>
              <a:buSzPts val="1800"/>
              <a:buAutoNum type="arabicPeriod"/>
            </a:pPr>
            <a:r>
              <a:rPr lang="en-US" sz="1800" dirty="0">
                <a:solidFill>
                  <a:schemeClr val="dk2"/>
                </a:solidFill>
              </a:rPr>
              <a:t>“I follow the Agile methodology. I find it very easy. It is a well-defined collection of steps and decisions that I simply need to follow. There is not much social interaction or thinking needed from my side except for the coding.” How many mistakes can you find in that? Correct the mistakes.</a:t>
            </a:r>
            <a:endParaRPr sz="1800" dirty="0">
              <a:solidFill>
                <a:schemeClr val="dk2"/>
              </a:solidFill>
            </a:endParaRPr>
          </a:p>
          <a:p>
            <a:pPr marL="457200" lvl="0" indent="-342900" algn="just" rtl="0">
              <a:spcBef>
                <a:spcPts val="1000"/>
              </a:spcBef>
              <a:spcAft>
                <a:spcPts val="0"/>
              </a:spcAft>
              <a:buClr>
                <a:schemeClr val="dk2"/>
              </a:buClr>
              <a:buSzPts val="1800"/>
              <a:buAutoNum type="arabicPeriod"/>
            </a:pPr>
            <a:r>
              <a:rPr lang="en-US" sz="1800" dirty="0">
                <a:solidFill>
                  <a:schemeClr val="dk2"/>
                </a:solidFill>
              </a:rPr>
              <a:t>What are the 12 principles of agile? </a:t>
            </a:r>
            <a:endParaRPr sz="1800" dirty="0">
              <a:solidFill>
                <a:schemeClr val="dk2"/>
              </a:solidFill>
            </a:endParaRPr>
          </a:p>
          <a:p>
            <a:pPr marL="457200" lvl="0" indent="-342900" algn="just" rtl="0">
              <a:spcBef>
                <a:spcPts val="1000"/>
              </a:spcBef>
              <a:spcAft>
                <a:spcPts val="0"/>
              </a:spcAft>
              <a:buClr>
                <a:schemeClr val="dk2"/>
              </a:buClr>
              <a:buSzPts val="1800"/>
              <a:buAutoNum type="arabicPeriod"/>
            </a:pPr>
            <a:r>
              <a:rPr lang="en-US" sz="1800" dirty="0">
                <a:solidFill>
                  <a:schemeClr val="dk2"/>
                </a:solidFill>
              </a:rPr>
              <a:t>“Lines of code is a valid measure progress since we, the developers, are spending time and resources to write it.” Do you agree? What does agile principles tell you about this?</a:t>
            </a:r>
            <a:endParaRPr sz="1800" dirty="0">
              <a:solidFill>
                <a:schemeClr val="dk2"/>
              </a:solidFill>
            </a:endParaRPr>
          </a:p>
          <a:p>
            <a:pPr marL="457200" lvl="0" indent="-342900" algn="just" rtl="0">
              <a:spcBef>
                <a:spcPts val="1000"/>
              </a:spcBef>
              <a:spcAft>
                <a:spcPts val="1000"/>
              </a:spcAft>
              <a:buClr>
                <a:schemeClr val="dk2"/>
              </a:buClr>
              <a:buSzPts val="1800"/>
              <a:buAutoNum type="arabicPeriod"/>
            </a:pPr>
            <a:r>
              <a:rPr lang="en-US" sz="1800" dirty="0">
                <a:solidFill>
                  <a:schemeClr val="dk2"/>
                </a:solidFill>
              </a:rPr>
              <a:t>Some people think that maximizing the amount of work not done is cheating. What do you think about this?</a:t>
            </a:r>
            <a:endParaRPr sz="1800" dirty="0">
              <a:solidFill>
                <a:schemeClr val="dk2"/>
              </a:solidFill>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420"/>
        <p:cNvGrpSpPr/>
        <p:nvPr/>
      </p:nvGrpSpPr>
      <p:grpSpPr>
        <a:xfrm>
          <a:off x="0" y="0"/>
          <a:ext cx="0" cy="0"/>
          <a:chOff x="0" y="0"/>
          <a:chExt cx="0" cy="0"/>
        </a:xfrm>
      </p:grpSpPr>
      <p:sp>
        <p:nvSpPr>
          <p:cNvPr id="421" name="Google Shape;421;gf99df23bfc_0_601"/>
          <p:cNvSpPr txBox="1">
            <a:spLocks noGrp="1"/>
          </p:cNvSpPr>
          <p:nvPr>
            <p:ph type="title"/>
          </p:nvPr>
        </p:nvSpPr>
        <p:spPr>
          <a:xfrm>
            <a:off x="729450" y="750100"/>
            <a:ext cx="7688700" cy="730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US" sz="2440"/>
              <a:t>Classwork</a:t>
            </a:r>
            <a:endParaRPr sz="2440"/>
          </a:p>
        </p:txBody>
      </p:sp>
      <p:sp>
        <p:nvSpPr>
          <p:cNvPr id="422" name="Google Shape;422;gf99df23bfc_0_601"/>
          <p:cNvSpPr txBox="1">
            <a:spLocks noGrp="1"/>
          </p:cNvSpPr>
          <p:nvPr>
            <p:ph type="body" idx="1"/>
          </p:nvPr>
        </p:nvSpPr>
        <p:spPr>
          <a:xfrm>
            <a:off x="729450" y="1768067"/>
            <a:ext cx="7688700" cy="4674900"/>
          </a:xfrm>
          <a:prstGeom prst="rect">
            <a:avLst/>
          </a:prstGeom>
        </p:spPr>
        <p:txBody>
          <a:bodyPr spcFirstLastPara="1" wrap="square" lIns="91425" tIns="91425" rIns="91425" bIns="91425" anchor="t" anchorCtr="0">
            <a:normAutofit/>
          </a:bodyPr>
          <a:lstStyle/>
          <a:p>
            <a:pPr marL="457200" lvl="0" indent="-342900" algn="just" rtl="0">
              <a:spcBef>
                <a:spcPts val="1000"/>
              </a:spcBef>
              <a:spcAft>
                <a:spcPts val="0"/>
              </a:spcAft>
              <a:buClr>
                <a:schemeClr val="dk2"/>
              </a:buClr>
              <a:buSzPts val="1800"/>
              <a:buAutoNum type="arabicPeriod" startAt="6"/>
            </a:pPr>
            <a:r>
              <a:rPr lang="en-US" sz="1800">
                <a:solidFill>
                  <a:schemeClr val="dk2"/>
                </a:solidFill>
              </a:rPr>
              <a:t>Describe extreme programming in your own words. </a:t>
            </a:r>
            <a:endParaRPr sz="1800">
              <a:solidFill>
                <a:schemeClr val="dk2"/>
              </a:solidFill>
            </a:endParaRPr>
          </a:p>
          <a:p>
            <a:pPr marL="457200" lvl="0" indent="-342900" algn="just" rtl="0">
              <a:spcBef>
                <a:spcPts val="1000"/>
              </a:spcBef>
              <a:spcAft>
                <a:spcPts val="0"/>
              </a:spcAft>
              <a:buClr>
                <a:schemeClr val="dk2"/>
              </a:buClr>
              <a:buSzPts val="1800"/>
              <a:buAutoNum type="arabicPeriod" startAt="6"/>
            </a:pPr>
            <a:r>
              <a:rPr lang="en-US" sz="1800">
                <a:solidFill>
                  <a:schemeClr val="dk2"/>
                </a:solidFill>
              </a:rPr>
              <a:t>Is extreme programming the same thing as Agile?</a:t>
            </a:r>
            <a:endParaRPr sz="1800">
              <a:solidFill>
                <a:schemeClr val="dk2"/>
              </a:solidFill>
            </a:endParaRPr>
          </a:p>
          <a:p>
            <a:pPr marL="457200" lvl="0" indent="-342900" algn="just" rtl="0">
              <a:spcBef>
                <a:spcPts val="1000"/>
              </a:spcBef>
              <a:spcAft>
                <a:spcPts val="0"/>
              </a:spcAft>
              <a:buClr>
                <a:schemeClr val="dk2"/>
              </a:buClr>
              <a:buSzPts val="1800"/>
              <a:buAutoNum type="arabicPeriod" startAt="6"/>
            </a:pPr>
            <a:r>
              <a:rPr lang="en-US" sz="1800">
                <a:solidFill>
                  <a:schemeClr val="dk2"/>
                </a:solidFill>
              </a:rPr>
              <a:t>What are the practices of extreme programming? Are they the same as the principles of agile?</a:t>
            </a:r>
            <a:endParaRPr sz="1800">
              <a:solidFill>
                <a:schemeClr val="dk2"/>
              </a:solidFill>
            </a:endParaRPr>
          </a:p>
          <a:p>
            <a:pPr marL="457200" lvl="0" indent="-342900" algn="just" rtl="0">
              <a:spcBef>
                <a:spcPts val="1000"/>
              </a:spcBef>
              <a:spcAft>
                <a:spcPts val="0"/>
              </a:spcAft>
              <a:buClr>
                <a:schemeClr val="dk2"/>
              </a:buClr>
              <a:buSzPts val="1800"/>
              <a:buAutoNum type="arabicPeriod" startAt="6"/>
            </a:pPr>
            <a:r>
              <a:rPr lang="en-US" sz="1800">
                <a:solidFill>
                  <a:schemeClr val="dk2"/>
                </a:solidFill>
              </a:rPr>
              <a:t>Do you think that a team following extreme programming are agile by default? Or is it possible to follow extreme programming without being agile?</a:t>
            </a:r>
            <a:endParaRPr sz="1800">
              <a:solidFill>
                <a:schemeClr val="dk2"/>
              </a:solidFill>
            </a:endParaRPr>
          </a:p>
          <a:p>
            <a:pPr marL="457200" lvl="0" indent="-342900" algn="just" rtl="0">
              <a:spcBef>
                <a:spcPts val="1000"/>
              </a:spcBef>
              <a:spcAft>
                <a:spcPts val="0"/>
              </a:spcAft>
              <a:buClr>
                <a:schemeClr val="dk2"/>
              </a:buClr>
              <a:buSzPts val="1800"/>
              <a:buAutoNum type="arabicPeriod" startAt="6"/>
            </a:pPr>
            <a:r>
              <a:rPr lang="en-US" sz="1800">
                <a:solidFill>
                  <a:schemeClr val="dk2"/>
                </a:solidFill>
              </a:rPr>
              <a:t>Is XP an iterative model?</a:t>
            </a:r>
            <a:endParaRPr sz="1800">
              <a:solidFill>
                <a:schemeClr val="dk2"/>
              </a:solidFill>
            </a:endParaRPr>
          </a:p>
          <a:p>
            <a:pPr marL="457200" lvl="0" indent="-342900" algn="just" rtl="0">
              <a:spcBef>
                <a:spcPts val="1000"/>
              </a:spcBef>
              <a:spcAft>
                <a:spcPts val="0"/>
              </a:spcAft>
              <a:buClr>
                <a:schemeClr val="dk2"/>
              </a:buClr>
              <a:buSzPts val="1800"/>
              <a:buAutoNum type="arabicPeriod" startAt="6"/>
            </a:pPr>
            <a:r>
              <a:rPr lang="en-US" sz="1800">
                <a:solidFill>
                  <a:schemeClr val="dk2"/>
                </a:solidFill>
              </a:rPr>
              <a:t>Why are user stories important in XP?</a:t>
            </a:r>
            <a:endParaRPr sz="1800">
              <a:solidFill>
                <a:schemeClr val="dk2"/>
              </a:solidFill>
            </a:endParaRPr>
          </a:p>
          <a:p>
            <a:pPr marL="457200" lvl="0" indent="-342900" algn="just" rtl="0">
              <a:spcBef>
                <a:spcPts val="1000"/>
              </a:spcBef>
              <a:spcAft>
                <a:spcPts val="1000"/>
              </a:spcAft>
              <a:buClr>
                <a:schemeClr val="dk2"/>
              </a:buClr>
              <a:buSzPts val="1800"/>
              <a:buAutoNum type="arabicPeriod" startAt="6"/>
            </a:pPr>
            <a:r>
              <a:rPr lang="en-US" sz="1800">
                <a:solidFill>
                  <a:schemeClr val="dk2"/>
                </a:solidFill>
              </a:rPr>
              <a:t>What is your view on pair programming? Do you think it is useful, or is it a waste of man hours?</a:t>
            </a:r>
            <a:endParaRPr sz="1800">
              <a:solidFill>
                <a:schemeClr val="dk2"/>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gf99df23bfc_0_186"/>
          <p:cNvSpPr txBox="1">
            <a:spLocks noGrp="1"/>
          </p:cNvSpPr>
          <p:nvPr>
            <p:ph type="title"/>
          </p:nvPr>
        </p:nvSpPr>
        <p:spPr>
          <a:xfrm>
            <a:off x="729450" y="750100"/>
            <a:ext cx="7688700" cy="730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US" sz="2440"/>
              <a:t>What is agile?</a:t>
            </a:r>
            <a:endParaRPr sz="2440"/>
          </a:p>
        </p:txBody>
      </p:sp>
      <p:sp>
        <p:nvSpPr>
          <p:cNvPr id="160" name="Google Shape;160;gf99df23bfc_0_186"/>
          <p:cNvSpPr txBox="1">
            <a:spLocks noGrp="1"/>
          </p:cNvSpPr>
          <p:nvPr>
            <p:ph type="body" idx="1"/>
          </p:nvPr>
        </p:nvSpPr>
        <p:spPr>
          <a:xfrm>
            <a:off x="729450" y="1768067"/>
            <a:ext cx="7688700" cy="4363500"/>
          </a:xfrm>
          <a:prstGeom prst="rect">
            <a:avLst/>
          </a:prstGeom>
        </p:spPr>
        <p:txBody>
          <a:bodyPr spcFirstLastPara="1" wrap="square" lIns="91425" tIns="91425" rIns="91425" bIns="91425" anchor="t" anchorCtr="0">
            <a:normAutofit/>
          </a:bodyPr>
          <a:lstStyle/>
          <a:p>
            <a:pPr marL="457200" lvl="0" indent="-355600" algn="just" rtl="0">
              <a:spcBef>
                <a:spcPts val="1000"/>
              </a:spcBef>
              <a:spcAft>
                <a:spcPts val="0"/>
              </a:spcAft>
              <a:buClr>
                <a:schemeClr val="dk2"/>
              </a:buClr>
              <a:buSzPts val="2000"/>
              <a:buChar char="●"/>
            </a:pPr>
            <a:r>
              <a:rPr lang="en-US" sz="2000" dirty="0">
                <a:solidFill>
                  <a:schemeClr val="dk2"/>
                </a:solidFill>
              </a:rPr>
              <a:t>In addition to the values, there are 12 principles that support the values. </a:t>
            </a:r>
            <a:endParaRPr sz="2000" dirty="0">
              <a:solidFill>
                <a:schemeClr val="dk2"/>
              </a:solidFill>
            </a:endParaRPr>
          </a:p>
          <a:p>
            <a:pPr marL="457200" lvl="0" indent="-355600" algn="just" rtl="0">
              <a:spcBef>
                <a:spcPts val="1000"/>
              </a:spcBef>
              <a:spcAft>
                <a:spcPts val="0"/>
              </a:spcAft>
              <a:buClr>
                <a:schemeClr val="dk2"/>
              </a:buClr>
              <a:buSzPts val="2000"/>
              <a:buAutoNum type="arabicPeriod"/>
            </a:pPr>
            <a:r>
              <a:rPr lang="en-US" sz="2000" dirty="0">
                <a:solidFill>
                  <a:schemeClr val="dk2"/>
                </a:solidFill>
              </a:rPr>
              <a:t>Our highest priority is to satisfy the customers through early and continuous delivery of valuable software</a:t>
            </a:r>
            <a:endParaRPr sz="2000" dirty="0">
              <a:solidFill>
                <a:schemeClr val="dk2"/>
              </a:solidFill>
            </a:endParaRPr>
          </a:p>
          <a:p>
            <a:pPr marL="457200" lvl="0" indent="-355600" algn="just" rtl="0">
              <a:spcBef>
                <a:spcPts val="1000"/>
              </a:spcBef>
              <a:spcAft>
                <a:spcPts val="0"/>
              </a:spcAft>
              <a:buClr>
                <a:schemeClr val="dk2"/>
              </a:buClr>
              <a:buSzPts val="2000"/>
              <a:buAutoNum type="arabicPeriod"/>
            </a:pPr>
            <a:r>
              <a:rPr lang="en-US" sz="2000" dirty="0">
                <a:solidFill>
                  <a:schemeClr val="dk2"/>
                </a:solidFill>
              </a:rPr>
              <a:t>Welcome changing the requirements, even late in development. Agile processes harness change for the customer’s competitive advantage. </a:t>
            </a:r>
            <a:endParaRPr sz="2000" dirty="0">
              <a:solidFill>
                <a:schemeClr val="dk2"/>
              </a:solidFill>
            </a:endParaRPr>
          </a:p>
          <a:p>
            <a:pPr marL="457200" lvl="0" indent="-355600" algn="just" rtl="0">
              <a:spcBef>
                <a:spcPts val="1000"/>
              </a:spcBef>
              <a:spcAft>
                <a:spcPts val="1000"/>
              </a:spcAft>
              <a:buClr>
                <a:schemeClr val="dk2"/>
              </a:buClr>
              <a:buSzPts val="2000"/>
              <a:buAutoNum type="arabicPeriod"/>
            </a:pPr>
            <a:r>
              <a:rPr lang="en-US" sz="2000" dirty="0">
                <a:solidFill>
                  <a:schemeClr val="dk2"/>
                </a:solidFill>
              </a:rPr>
              <a:t>Deliver working software frequently, from a couple of weeks to a couple of months, with a preference for the shorter timescale. </a:t>
            </a:r>
            <a:endParaRPr sz="2000" dirty="0">
              <a:solidFill>
                <a:schemeClr val="dk2"/>
              </a:solidFill>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426"/>
        <p:cNvGrpSpPr/>
        <p:nvPr/>
      </p:nvGrpSpPr>
      <p:grpSpPr>
        <a:xfrm>
          <a:off x="0" y="0"/>
          <a:ext cx="0" cy="0"/>
          <a:chOff x="0" y="0"/>
          <a:chExt cx="0" cy="0"/>
        </a:xfrm>
      </p:grpSpPr>
      <p:sp>
        <p:nvSpPr>
          <p:cNvPr id="427" name="Google Shape;427;gf99df23bfc_0_520"/>
          <p:cNvSpPr txBox="1">
            <a:spLocks noGrp="1"/>
          </p:cNvSpPr>
          <p:nvPr>
            <p:ph type="ctrTitle"/>
          </p:nvPr>
        </p:nvSpPr>
        <p:spPr>
          <a:xfrm>
            <a:off x="727950" y="3134333"/>
            <a:ext cx="7688100" cy="14043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US" sz="5000"/>
              <a:t>Thank you!</a:t>
            </a:r>
            <a:endParaRPr sz="50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gf99df23bfc_0_191"/>
          <p:cNvSpPr txBox="1">
            <a:spLocks noGrp="1"/>
          </p:cNvSpPr>
          <p:nvPr>
            <p:ph type="title"/>
          </p:nvPr>
        </p:nvSpPr>
        <p:spPr>
          <a:xfrm>
            <a:off x="729450" y="750100"/>
            <a:ext cx="7688700" cy="730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US" sz="2440"/>
              <a:t>What is agile?</a:t>
            </a:r>
            <a:endParaRPr sz="2440"/>
          </a:p>
        </p:txBody>
      </p:sp>
      <p:sp>
        <p:nvSpPr>
          <p:cNvPr id="166" name="Google Shape;166;gf99df23bfc_0_191"/>
          <p:cNvSpPr txBox="1">
            <a:spLocks noGrp="1"/>
          </p:cNvSpPr>
          <p:nvPr>
            <p:ph type="body" idx="1"/>
          </p:nvPr>
        </p:nvSpPr>
        <p:spPr>
          <a:xfrm>
            <a:off x="729450" y="1768067"/>
            <a:ext cx="7688700" cy="4363500"/>
          </a:xfrm>
          <a:prstGeom prst="rect">
            <a:avLst/>
          </a:prstGeom>
        </p:spPr>
        <p:txBody>
          <a:bodyPr spcFirstLastPara="1" wrap="square" lIns="91425" tIns="91425" rIns="91425" bIns="91425" anchor="t" anchorCtr="0">
            <a:normAutofit/>
          </a:bodyPr>
          <a:lstStyle/>
          <a:p>
            <a:pPr marL="457200" lvl="0" indent="-355600" algn="just" rtl="0">
              <a:spcBef>
                <a:spcPts val="1000"/>
              </a:spcBef>
              <a:spcAft>
                <a:spcPts val="0"/>
              </a:spcAft>
              <a:buClr>
                <a:schemeClr val="dk2"/>
              </a:buClr>
              <a:buSzPts val="2000"/>
              <a:buAutoNum type="arabicPeriod" startAt="4"/>
            </a:pPr>
            <a:r>
              <a:rPr lang="en-US" sz="2000" dirty="0">
                <a:solidFill>
                  <a:schemeClr val="dk2"/>
                </a:solidFill>
              </a:rPr>
              <a:t>Business people and developers must work together daily throughout the project. </a:t>
            </a:r>
            <a:endParaRPr sz="2000" dirty="0">
              <a:solidFill>
                <a:schemeClr val="dk2"/>
              </a:solidFill>
            </a:endParaRPr>
          </a:p>
          <a:p>
            <a:pPr marL="457200" lvl="0" indent="-355600" algn="just" rtl="0">
              <a:spcBef>
                <a:spcPts val="1000"/>
              </a:spcBef>
              <a:spcAft>
                <a:spcPts val="0"/>
              </a:spcAft>
              <a:buClr>
                <a:schemeClr val="dk2"/>
              </a:buClr>
              <a:buSzPts val="2000"/>
              <a:buAutoNum type="arabicPeriod" startAt="4"/>
            </a:pPr>
            <a:r>
              <a:rPr lang="en-US" sz="2000" dirty="0">
                <a:solidFill>
                  <a:schemeClr val="dk2"/>
                </a:solidFill>
              </a:rPr>
              <a:t>Build projects around motivated individuals. Give them the environment and support they need and trust them to get the job done. </a:t>
            </a:r>
            <a:endParaRPr sz="2000" dirty="0">
              <a:solidFill>
                <a:schemeClr val="dk2"/>
              </a:solidFill>
            </a:endParaRPr>
          </a:p>
          <a:p>
            <a:pPr marL="457200" lvl="0" indent="-355600" algn="just" rtl="0">
              <a:spcBef>
                <a:spcPts val="1000"/>
              </a:spcBef>
              <a:spcAft>
                <a:spcPts val="0"/>
              </a:spcAft>
              <a:buClr>
                <a:schemeClr val="dk2"/>
              </a:buClr>
              <a:buSzPts val="2000"/>
              <a:buAutoNum type="arabicPeriod" startAt="4"/>
            </a:pPr>
            <a:r>
              <a:rPr lang="en-US" sz="2000" dirty="0">
                <a:solidFill>
                  <a:schemeClr val="dk2"/>
                </a:solidFill>
              </a:rPr>
              <a:t>The most efficient and effective method of conveying information to and within a development team is face-to-face conversation. </a:t>
            </a:r>
            <a:endParaRPr sz="2000" dirty="0">
              <a:solidFill>
                <a:schemeClr val="dk2"/>
              </a:solidFill>
            </a:endParaRPr>
          </a:p>
          <a:p>
            <a:pPr marL="457200" lvl="0" indent="-355600" algn="just" rtl="0">
              <a:spcBef>
                <a:spcPts val="1000"/>
              </a:spcBef>
              <a:spcAft>
                <a:spcPts val="1000"/>
              </a:spcAft>
              <a:buClr>
                <a:schemeClr val="dk2"/>
              </a:buClr>
              <a:buSzPts val="2000"/>
              <a:buAutoNum type="arabicPeriod" startAt="4"/>
            </a:pPr>
            <a:r>
              <a:rPr lang="en-US" sz="2000" dirty="0">
                <a:solidFill>
                  <a:schemeClr val="dk2"/>
                </a:solidFill>
              </a:rPr>
              <a:t>Working software is the primary measure of progress.</a:t>
            </a:r>
            <a:endParaRPr sz="2000" dirty="0">
              <a:solidFill>
                <a:schemeClr val="dk2"/>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gf99df23bfc_0_196"/>
          <p:cNvSpPr txBox="1">
            <a:spLocks noGrp="1"/>
          </p:cNvSpPr>
          <p:nvPr>
            <p:ph type="title"/>
          </p:nvPr>
        </p:nvSpPr>
        <p:spPr>
          <a:xfrm>
            <a:off x="729450" y="750100"/>
            <a:ext cx="7688700" cy="730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US" sz="2440"/>
              <a:t>What is agile?</a:t>
            </a:r>
            <a:endParaRPr sz="2440"/>
          </a:p>
        </p:txBody>
      </p:sp>
      <p:sp>
        <p:nvSpPr>
          <p:cNvPr id="172" name="Google Shape;172;gf99df23bfc_0_196"/>
          <p:cNvSpPr txBox="1">
            <a:spLocks noGrp="1"/>
          </p:cNvSpPr>
          <p:nvPr>
            <p:ph type="body" idx="1"/>
          </p:nvPr>
        </p:nvSpPr>
        <p:spPr>
          <a:xfrm>
            <a:off x="729450" y="1768067"/>
            <a:ext cx="7688700" cy="4892100"/>
          </a:xfrm>
          <a:prstGeom prst="rect">
            <a:avLst/>
          </a:prstGeom>
        </p:spPr>
        <p:txBody>
          <a:bodyPr spcFirstLastPara="1" wrap="square" lIns="91425" tIns="91425" rIns="91425" bIns="91425" anchor="t" anchorCtr="0">
            <a:normAutofit lnSpcReduction="10000"/>
          </a:bodyPr>
          <a:lstStyle/>
          <a:p>
            <a:pPr marL="457200" lvl="0" indent="-355600" algn="just" rtl="0">
              <a:spcBef>
                <a:spcPts val="1000"/>
              </a:spcBef>
              <a:spcAft>
                <a:spcPts val="0"/>
              </a:spcAft>
              <a:buClr>
                <a:schemeClr val="dk2"/>
              </a:buClr>
              <a:buSzPts val="2000"/>
              <a:buAutoNum type="arabicPeriod" startAt="8"/>
            </a:pPr>
            <a:r>
              <a:rPr lang="en-US" sz="2000" dirty="0">
                <a:solidFill>
                  <a:schemeClr val="dk2"/>
                </a:solidFill>
              </a:rPr>
              <a:t>Agile processes promote sustainable development. The sponsors, developers, and users should be able to maintain a constant pace indefinitely. </a:t>
            </a:r>
            <a:endParaRPr sz="2000" dirty="0">
              <a:solidFill>
                <a:schemeClr val="dk2"/>
              </a:solidFill>
            </a:endParaRPr>
          </a:p>
          <a:p>
            <a:pPr marL="457200" lvl="0" indent="-355600" algn="just" rtl="0">
              <a:spcBef>
                <a:spcPts val="1000"/>
              </a:spcBef>
              <a:spcAft>
                <a:spcPts val="0"/>
              </a:spcAft>
              <a:buClr>
                <a:schemeClr val="dk2"/>
              </a:buClr>
              <a:buSzPts val="2000"/>
              <a:buAutoNum type="arabicPeriod" startAt="8"/>
            </a:pPr>
            <a:r>
              <a:rPr lang="en-US" sz="2000" dirty="0">
                <a:solidFill>
                  <a:schemeClr val="dk2"/>
                </a:solidFill>
              </a:rPr>
              <a:t>Continuous attention to technical excellence and good design enhances agility. </a:t>
            </a:r>
            <a:endParaRPr sz="2000" dirty="0">
              <a:solidFill>
                <a:schemeClr val="dk2"/>
              </a:solidFill>
            </a:endParaRPr>
          </a:p>
          <a:p>
            <a:pPr marL="457200" lvl="0" indent="-355600" algn="just" rtl="0">
              <a:spcBef>
                <a:spcPts val="1000"/>
              </a:spcBef>
              <a:spcAft>
                <a:spcPts val="0"/>
              </a:spcAft>
              <a:buClr>
                <a:schemeClr val="dk2"/>
              </a:buClr>
              <a:buSzPts val="2000"/>
              <a:buAutoNum type="arabicPeriod" startAt="8"/>
            </a:pPr>
            <a:r>
              <a:rPr lang="en-US" sz="2000" dirty="0">
                <a:solidFill>
                  <a:schemeClr val="dk2"/>
                </a:solidFill>
              </a:rPr>
              <a:t>Simplicity, the art of maximizing the amount of work not done, is essential.</a:t>
            </a:r>
            <a:endParaRPr sz="2000" dirty="0">
              <a:solidFill>
                <a:schemeClr val="dk2"/>
              </a:solidFill>
            </a:endParaRPr>
          </a:p>
          <a:p>
            <a:pPr marL="457200" lvl="0" indent="-355600" algn="just" rtl="0">
              <a:spcBef>
                <a:spcPts val="1000"/>
              </a:spcBef>
              <a:spcAft>
                <a:spcPts val="1000"/>
              </a:spcAft>
              <a:buClr>
                <a:schemeClr val="dk2"/>
              </a:buClr>
              <a:buSzPts val="2000"/>
              <a:buAutoNum type="arabicPeriod" startAt="8"/>
            </a:pPr>
            <a:r>
              <a:rPr lang="en-US" sz="2000" dirty="0">
                <a:solidFill>
                  <a:schemeClr val="dk2"/>
                </a:solidFill>
              </a:rPr>
              <a:t>The best architectures, requirements, and designs emerge from self-organizing teams. </a:t>
            </a:r>
          </a:p>
          <a:p>
            <a:pPr indent="-355600" algn="just">
              <a:spcBef>
                <a:spcPts val="1000"/>
              </a:spcBef>
              <a:spcAft>
                <a:spcPts val="1000"/>
              </a:spcAft>
              <a:buClr>
                <a:schemeClr val="dk2"/>
              </a:buClr>
              <a:buSzPts val="2000"/>
              <a:buFont typeface="Lato"/>
              <a:buAutoNum type="arabicPeriod" startAt="8"/>
            </a:pPr>
            <a:r>
              <a:rPr lang="en-US" sz="2000" dirty="0">
                <a:solidFill>
                  <a:schemeClr val="dk2"/>
                </a:solidFill>
              </a:rPr>
              <a:t>At regular intervals, the team reflects on how to become more effective, then tunes and adjusts its behavior accordingly.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gf99df23bfc_0_201"/>
          <p:cNvSpPr txBox="1">
            <a:spLocks noGrp="1"/>
          </p:cNvSpPr>
          <p:nvPr>
            <p:ph type="title"/>
          </p:nvPr>
        </p:nvSpPr>
        <p:spPr>
          <a:xfrm>
            <a:off x="729450" y="750100"/>
            <a:ext cx="7688700" cy="730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US" sz="2440"/>
              <a:t>What is agile?</a:t>
            </a:r>
            <a:endParaRPr sz="2440"/>
          </a:p>
        </p:txBody>
      </p:sp>
      <p:sp>
        <p:nvSpPr>
          <p:cNvPr id="178" name="Google Shape;178;gf99df23bfc_0_201"/>
          <p:cNvSpPr txBox="1">
            <a:spLocks noGrp="1"/>
          </p:cNvSpPr>
          <p:nvPr>
            <p:ph type="body" idx="1"/>
          </p:nvPr>
        </p:nvSpPr>
        <p:spPr>
          <a:xfrm>
            <a:off x="729450" y="1768067"/>
            <a:ext cx="7688700" cy="4892100"/>
          </a:xfrm>
          <a:prstGeom prst="rect">
            <a:avLst/>
          </a:prstGeom>
        </p:spPr>
        <p:txBody>
          <a:bodyPr spcFirstLastPara="1" wrap="square" lIns="91425" tIns="91425" rIns="91425" bIns="91425" anchor="t" anchorCtr="0">
            <a:normAutofit/>
          </a:bodyPr>
          <a:lstStyle/>
          <a:p>
            <a:pPr marL="0" lvl="0" indent="0" algn="just" rtl="0">
              <a:spcBef>
                <a:spcPts val="1000"/>
              </a:spcBef>
              <a:spcAft>
                <a:spcPts val="0"/>
              </a:spcAft>
              <a:buNone/>
            </a:pPr>
            <a:r>
              <a:rPr lang="en-US" sz="2000" dirty="0" err="1">
                <a:solidFill>
                  <a:schemeClr val="dk2"/>
                </a:solidFill>
              </a:rPr>
              <a:t>Agile’s</a:t>
            </a:r>
            <a:r>
              <a:rPr lang="en-US" sz="2000" dirty="0">
                <a:solidFill>
                  <a:schemeClr val="dk2"/>
                </a:solidFill>
              </a:rPr>
              <a:t> real utility is giving people a common foundation for making decisions about the best way to develop a software. For example - </a:t>
            </a:r>
            <a:endParaRPr sz="2000" dirty="0">
              <a:solidFill>
                <a:schemeClr val="dk2"/>
              </a:solidFill>
            </a:endParaRPr>
          </a:p>
          <a:p>
            <a:pPr marL="457200" lvl="0" indent="-355600" algn="just" rtl="0">
              <a:spcBef>
                <a:spcPts val="1000"/>
              </a:spcBef>
              <a:spcAft>
                <a:spcPts val="0"/>
              </a:spcAft>
              <a:buClr>
                <a:schemeClr val="dk2"/>
              </a:buClr>
              <a:buSzPts val="2000"/>
              <a:buChar char="●"/>
            </a:pPr>
            <a:r>
              <a:rPr lang="en-US" sz="2000" dirty="0">
                <a:solidFill>
                  <a:schemeClr val="dk2"/>
                </a:solidFill>
              </a:rPr>
              <a:t>A client clearly stating and signing his requirements before starting a project violates the following agile principles</a:t>
            </a:r>
            <a:endParaRPr sz="2000" dirty="0">
              <a:solidFill>
                <a:schemeClr val="dk2"/>
              </a:solidFill>
            </a:endParaRPr>
          </a:p>
          <a:p>
            <a:pPr marL="914400" lvl="1" indent="-355600" algn="just" rtl="0">
              <a:spcBef>
                <a:spcPts val="1000"/>
              </a:spcBef>
              <a:spcAft>
                <a:spcPts val="0"/>
              </a:spcAft>
              <a:buClr>
                <a:schemeClr val="dk2"/>
              </a:buClr>
              <a:buSzPts val="2000"/>
              <a:buChar char="○"/>
            </a:pPr>
            <a:r>
              <a:rPr lang="en-US" sz="2000" dirty="0">
                <a:solidFill>
                  <a:schemeClr val="dk2"/>
                </a:solidFill>
              </a:rPr>
              <a:t>Prioritize customer collaboration over contract negotiation</a:t>
            </a:r>
            <a:endParaRPr sz="2000" dirty="0">
              <a:solidFill>
                <a:schemeClr val="dk2"/>
              </a:solidFill>
            </a:endParaRPr>
          </a:p>
          <a:p>
            <a:pPr marL="914400" lvl="1" indent="-355600" algn="just" rtl="0">
              <a:spcBef>
                <a:spcPts val="1000"/>
              </a:spcBef>
              <a:spcAft>
                <a:spcPts val="1000"/>
              </a:spcAft>
              <a:buClr>
                <a:schemeClr val="dk2"/>
              </a:buClr>
              <a:buSzPts val="2000"/>
              <a:buChar char="○"/>
            </a:pPr>
            <a:r>
              <a:rPr lang="en-US" sz="2000" dirty="0">
                <a:solidFill>
                  <a:schemeClr val="dk2"/>
                </a:solidFill>
              </a:rPr>
              <a:t>Work with customers everyday</a:t>
            </a:r>
            <a:endParaRPr sz="2000" dirty="0">
              <a:solidFill>
                <a:schemeClr val="dk2"/>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gf99df23bfc_0_206"/>
          <p:cNvSpPr txBox="1">
            <a:spLocks noGrp="1"/>
          </p:cNvSpPr>
          <p:nvPr>
            <p:ph type="title"/>
          </p:nvPr>
        </p:nvSpPr>
        <p:spPr>
          <a:xfrm>
            <a:off x="729450" y="750100"/>
            <a:ext cx="7688700" cy="730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US" sz="2440"/>
              <a:t>What is agile?</a:t>
            </a:r>
            <a:endParaRPr sz="2440"/>
          </a:p>
        </p:txBody>
      </p:sp>
      <p:sp>
        <p:nvSpPr>
          <p:cNvPr id="184" name="Google Shape;184;gf99df23bfc_0_206"/>
          <p:cNvSpPr txBox="1">
            <a:spLocks noGrp="1"/>
          </p:cNvSpPr>
          <p:nvPr>
            <p:ph type="body" idx="1"/>
          </p:nvPr>
        </p:nvSpPr>
        <p:spPr>
          <a:xfrm>
            <a:off x="729450" y="1768067"/>
            <a:ext cx="7688700" cy="4892100"/>
          </a:xfrm>
          <a:prstGeom prst="rect">
            <a:avLst/>
          </a:prstGeom>
        </p:spPr>
        <p:txBody>
          <a:bodyPr spcFirstLastPara="1" wrap="square" lIns="91425" tIns="91425" rIns="91425" bIns="91425" anchor="t" anchorCtr="0">
            <a:normAutofit/>
          </a:bodyPr>
          <a:lstStyle/>
          <a:p>
            <a:pPr marL="457200" lvl="0" indent="-355600" algn="just" rtl="0">
              <a:spcBef>
                <a:spcPts val="1000"/>
              </a:spcBef>
              <a:spcAft>
                <a:spcPts val="0"/>
              </a:spcAft>
              <a:buClr>
                <a:schemeClr val="dk2"/>
              </a:buClr>
              <a:buSzPts val="2000"/>
              <a:buChar char="●"/>
            </a:pPr>
            <a:r>
              <a:rPr lang="en-US" sz="2000" dirty="0">
                <a:solidFill>
                  <a:schemeClr val="dk2"/>
                </a:solidFill>
              </a:rPr>
              <a:t>In another case, a developer might figure out that the software that he is working on needs support form database. </a:t>
            </a:r>
            <a:endParaRPr sz="2000" dirty="0">
              <a:solidFill>
                <a:schemeClr val="dk2"/>
              </a:solidFill>
            </a:endParaRPr>
          </a:p>
          <a:p>
            <a:pPr marL="457200" lvl="0" indent="-355600" algn="just" rtl="0">
              <a:spcBef>
                <a:spcPts val="1000"/>
              </a:spcBef>
              <a:spcAft>
                <a:spcPts val="0"/>
              </a:spcAft>
              <a:buClr>
                <a:schemeClr val="dk2"/>
              </a:buClr>
              <a:buSzPts val="2000"/>
              <a:buChar char="●"/>
            </a:pPr>
            <a:r>
              <a:rPr lang="en-US" sz="2000" dirty="0">
                <a:solidFill>
                  <a:schemeClr val="dk2"/>
                </a:solidFill>
              </a:rPr>
              <a:t>He may want to pause his work on the software to build a robust database layer that will benefit this project and also future projects.</a:t>
            </a:r>
            <a:endParaRPr sz="2000" dirty="0">
              <a:solidFill>
                <a:schemeClr val="dk2"/>
              </a:solidFill>
            </a:endParaRPr>
          </a:p>
          <a:p>
            <a:pPr marL="457200" lvl="0" indent="-355600" algn="just" rtl="0">
              <a:spcBef>
                <a:spcPts val="1000"/>
              </a:spcBef>
              <a:spcAft>
                <a:spcPts val="0"/>
              </a:spcAft>
              <a:buClr>
                <a:schemeClr val="dk2"/>
              </a:buClr>
              <a:buSzPts val="2000"/>
              <a:buChar char="●"/>
            </a:pPr>
            <a:r>
              <a:rPr lang="en-US" sz="2000" dirty="0">
                <a:solidFill>
                  <a:schemeClr val="dk2"/>
                </a:solidFill>
              </a:rPr>
              <a:t>But if he is following the agile principles and values, he will see this as having to delay what the customer will find as valuable software that they can use. </a:t>
            </a:r>
            <a:endParaRPr sz="2000" dirty="0">
              <a:solidFill>
                <a:schemeClr val="dk2"/>
              </a:solidFill>
            </a:endParaRPr>
          </a:p>
          <a:p>
            <a:pPr marL="457200" lvl="0" indent="-355600" algn="just" rtl="0">
              <a:spcBef>
                <a:spcPts val="1000"/>
              </a:spcBef>
              <a:spcAft>
                <a:spcPts val="1000"/>
              </a:spcAft>
              <a:buClr>
                <a:schemeClr val="dk2"/>
              </a:buClr>
              <a:buSzPts val="2000"/>
              <a:buChar char="●"/>
            </a:pPr>
            <a:r>
              <a:rPr lang="en-US" sz="2000" dirty="0">
                <a:solidFill>
                  <a:schemeClr val="dk2"/>
                </a:solidFill>
              </a:rPr>
              <a:t>If he finds a way to build just what is necessary to deliver this feature, it will better align with </a:t>
            </a:r>
            <a:r>
              <a:rPr lang="en-US" sz="2000">
                <a:solidFill>
                  <a:schemeClr val="dk2"/>
                </a:solidFill>
              </a:rPr>
              <a:t>all the </a:t>
            </a:r>
            <a:r>
              <a:rPr lang="en-US" sz="2000" dirty="0">
                <a:solidFill>
                  <a:schemeClr val="dk2"/>
                </a:solidFill>
              </a:rPr>
              <a:t>principles. </a:t>
            </a:r>
            <a:endParaRPr sz="2000" dirty="0">
              <a:solidFill>
                <a:schemeClr val="dk2"/>
              </a:solidFill>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169</TotalTime>
  <Words>982</Words>
  <Application>Microsoft Office PowerPoint</Application>
  <PresentationFormat>On-screen Show (4:3)</PresentationFormat>
  <Paragraphs>112</Paragraphs>
  <Slides>50</Slides>
  <Notes>49</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50</vt:i4>
      </vt:variant>
    </vt:vector>
  </HeadingPairs>
  <TitlesOfParts>
    <vt:vector size="58" baseType="lpstr">
      <vt:lpstr>Arial Black</vt:lpstr>
      <vt:lpstr>Arial</vt:lpstr>
      <vt:lpstr>Lato</vt:lpstr>
      <vt:lpstr>Noto Sans Symbols</vt:lpstr>
      <vt:lpstr>Raleway</vt:lpstr>
      <vt:lpstr>Roboto</vt:lpstr>
      <vt:lpstr>Simple Light</vt:lpstr>
      <vt:lpstr>Streamline</vt:lpstr>
      <vt:lpstr>What is agile?</vt:lpstr>
      <vt:lpstr>What is agile?</vt:lpstr>
      <vt:lpstr>What is agile?</vt:lpstr>
      <vt:lpstr>What is agile?</vt:lpstr>
      <vt:lpstr>What is agile?</vt:lpstr>
      <vt:lpstr>What is agile?</vt:lpstr>
      <vt:lpstr>What is agile?</vt:lpstr>
      <vt:lpstr>What is agile?</vt:lpstr>
      <vt:lpstr>What is agile?</vt:lpstr>
      <vt:lpstr>What is agile?</vt:lpstr>
      <vt:lpstr>XP</vt:lpstr>
      <vt:lpstr>What is Extreme Programming (XP)?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Classwork</vt:lpstr>
      <vt:lpstr>Classwork</vt:lpstr>
      <vt:lpstr>Classwork</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agile?</dc:title>
  <dc:creator>PptxGenJS</dc:creator>
  <cp:lastModifiedBy>Uddin, Mohammad</cp:lastModifiedBy>
  <cp:revision>10</cp:revision>
  <dcterms:created xsi:type="dcterms:W3CDTF">2021-10-19T23:11:34Z</dcterms:created>
  <dcterms:modified xsi:type="dcterms:W3CDTF">2022-11-03T14:48:34Z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ba65e3ec-2057-4a1c-aac9-900f17f24dd1_Enabled">
    <vt:lpwstr>true</vt:lpwstr>
  </property>
  <property fmtid="{D5CDD505-2E9C-101B-9397-08002B2CF9AE}" pid="3" name="MSIP_Label_ba65e3ec-2057-4a1c-aac9-900f17f24dd1_SetDate">
    <vt:lpwstr>2022-10-27T16:21:57Z</vt:lpwstr>
  </property>
  <property fmtid="{D5CDD505-2E9C-101B-9397-08002B2CF9AE}" pid="4" name="MSIP_Label_ba65e3ec-2057-4a1c-aac9-900f17f24dd1_Method">
    <vt:lpwstr>Standard</vt:lpwstr>
  </property>
  <property fmtid="{D5CDD505-2E9C-101B-9397-08002B2CF9AE}" pid="5" name="MSIP_Label_ba65e3ec-2057-4a1c-aac9-900f17f24dd1_Name">
    <vt:lpwstr>defa4170-0d19-0005-0004-bc88714345d2</vt:lpwstr>
  </property>
  <property fmtid="{D5CDD505-2E9C-101B-9397-08002B2CF9AE}" pid="6" name="MSIP_Label_ba65e3ec-2057-4a1c-aac9-900f17f24dd1_SiteId">
    <vt:lpwstr>61f86c18-3283-4e11-ac6e-accd12e10ed4</vt:lpwstr>
  </property>
  <property fmtid="{D5CDD505-2E9C-101B-9397-08002B2CF9AE}" pid="7" name="MSIP_Label_ba65e3ec-2057-4a1c-aac9-900f17f24dd1_ActionId">
    <vt:lpwstr>f07fc17f-cb87-4bb7-b000-55f3982a2849</vt:lpwstr>
  </property>
  <property fmtid="{D5CDD505-2E9C-101B-9397-08002B2CF9AE}" pid="8" name="MSIP_Label_ba65e3ec-2057-4a1c-aac9-900f17f24dd1_ContentBits">
    <vt:lpwstr>0</vt:lpwstr>
  </property>
</Properties>
</file>