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261" autoAdjust="0"/>
  </p:normalViewPr>
  <p:slideViewPr>
    <p:cSldViewPr snapToGrid="0">
      <p:cViewPr varScale="1">
        <p:scale>
          <a:sx n="72" d="100"/>
          <a:sy n="72" d="100"/>
        </p:scale>
        <p:origin x="201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7B9A-CDDC-4D48-8255-DE48EBEAFD7E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B93A5-2A9E-48E2-80E4-36B34091F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71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a visualization of Carleton University Students Collected &amp; Missing Demographics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33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Carleton Data Cubes (CDC) contain information about the demographics of students. Information such as citizenship status, sex, age, faculty, degree, year and study status.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05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project was to design an interactive visualization web-based platform. First, it must provide a visual comparison of student diversity in different academic categories. Second, it must show the missing data to bring awareness to the need for universities to collect important demographic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16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research group conducted online meetings with an </a:t>
            </a:r>
            <a:r>
              <a:rPr lang="en-US" dirty="0" err="1"/>
              <a:t>OttawaU</a:t>
            </a:r>
            <a:r>
              <a:rPr lang="en-US" dirty="0"/>
              <a:t> Social Science Professor who is also a research specialist in EDI. We discussed the collected &amp; missing attributes in the dataset and potential idea's for designs. Some of the missing attributes suggested for collection include: Race,  Dis/ability, Religion or Spirituality, Indigeneity, Gender and/or </a:t>
            </a:r>
            <a:r>
              <a:rPr lang="en-US" dirty="0" err="1"/>
              <a:t>langauges</a:t>
            </a:r>
            <a:r>
              <a:rPr lang="en-US" dirty="0"/>
              <a:t> spoken. An inconsistency with the dataset was the labelling of the Gender attribute which was labelled as "Sex' which is not normally collected in an academic setting.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79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I designed some low/medium fidelity visualizations, downloaded the data from the data cubes and cleaned it using Python.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0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reasons for this visualization:</a:t>
            </a:r>
          </a:p>
          <a:p>
            <a:r>
              <a:rPr lang="en-US" dirty="0"/>
              <a:t> - oftentimes in the real world, sometimes relevant data is missing and this visualization showcases a design that allows the user to see in proportion how much data is collected and not collected.</a:t>
            </a:r>
          </a:p>
          <a:p>
            <a:r>
              <a:rPr lang="en-US" dirty="0"/>
              <a:t> - the 2nd design is concise and compact and allows any combination of demographic attributes using slices and rings.</a:t>
            </a:r>
          </a:p>
          <a:p>
            <a:r>
              <a:rPr lang="en-US" dirty="0"/>
              <a:t> - These designs may motivate other researchers and designers to develop innovative visualizations of diversity or of missing data.</a:t>
            </a:r>
          </a:p>
          <a:p>
            <a:r>
              <a:rPr lang="en-US" dirty="0"/>
              <a:t> - Finally, this visualization increases awareness of student diversity in the university, and it may help policy makers make data-driven decisions in accommodation of diversity, equity and inclusion.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62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7784-A5AF-439A-BA51-311BBEC16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AB090-2525-4F54-A9C9-0AFE9B76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05AF-EB5D-4978-8EDB-967F6D01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FADA-5AAA-409A-A200-3493B42F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3C1E-522A-465D-ABEB-6C253552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00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8EA2-E9C2-4F56-B111-D65C2EB5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4E3EB-7C59-4CB4-AA60-301F5BCB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A0A7-744C-4D17-AB02-E2C113A8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D508-F08C-4B23-8918-7CB386B0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7E9E-F106-48F8-8EF1-019A16D5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87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BFEC6-3937-48F6-A0C2-C4C62C56B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0C21-C585-4766-A657-8FD7D18FA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CAAC-22AA-435B-9FDE-CD01B17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09F8-7FCE-44DC-9386-F1A3CF1C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6947-B75D-4491-9BF0-DF3F0C15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2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3422-69C7-4F02-A1CB-C4306C04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2D40-FB1B-48AF-A4CD-71A89E24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5456-8518-4C0E-BAC1-BD469131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C6E4-3D29-4733-BD4A-CEFF6F70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5685E-7B1F-4E82-9AC9-9B0957C3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71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5FE6-7A19-4F49-BA2E-AD4F0839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9C4F4-1B7D-4B0A-90FB-B14F14F1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6485-7316-4F6F-8B3A-81BCC46B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7D27-DAFD-4F99-B136-E4202B7D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3254-6C92-4CCA-B957-A8A392AE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96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6539-1232-4FF1-9FA2-BA08C72E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93BE-250E-457E-86B0-837EDAEDF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61601-6702-43A9-9BC7-300DDB32A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030B-F53D-43AD-A62C-F1093DB6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225A7-2949-4186-9002-82A17F14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42E84-DFA2-4127-80A0-4E0814FC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14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0A95-B6AF-49C9-93A4-D08D75F4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890B-030B-4CCB-A0A7-247A0902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31808-3C6D-43C8-B17C-9300CB9A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737F1-E3CC-4332-8920-B2BB037B2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78039-E853-43BB-9246-82D30CC1C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7D6A3-1B00-4901-80FF-6F1786FE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CEAD-2FE7-4026-B8E4-DB5E921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123AE-CA0F-47A7-A9A8-F23E2581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2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C177-D522-4EF9-BA3C-4DA9EBB6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6AB76-2D9B-43FF-8ABA-8A511B40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A75F4-8C80-40DC-A93E-42FA8C8F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30239-5131-41E0-90F0-E02BE70E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89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568C9-C8FF-44A4-A09A-762D0A23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61A7D-08E0-4C88-BDC5-BB4FBE82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904C7-E130-42D2-A8B8-B0A0D8F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26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AF18-4C35-4BA9-96B4-45681A89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0628-1573-442B-82D3-98FD62D7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0750A-8D38-437A-9B1D-E861E583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B020-6287-4CD6-9CB0-6DF29FAC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047A-9CB1-4EA0-8133-E9854D9F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F74DD-1DCD-4657-B67A-F1A50DED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1BB-7771-4538-874F-392AA2A5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A5198-05A0-4758-A8FC-6A0A7D6B0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5795-82D6-439C-B4D5-4CD4501B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C837D-CCE9-4288-AB96-B8263E17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E8D0-D32E-4AA0-BEA0-BE242E86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FE0F0-B847-417F-AA21-F2DAF798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1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B1778-6FBC-4FB4-99E1-2EA45528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B795-3738-4A66-93ED-9C2FEE738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A5F5-9C0E-412A-9D2C-2A17AFCFD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513C-6087-4CF3-A17A-DEC63D624A40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C3CF-D7DA-49C7-AEF6-7FDF039EF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C211-C67E-4682-8668-F7423621A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62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1.m4a"/><Relationship Id="rId7" Type="http://schemas.openxmlformats.org/officeDocument/2006/relationships/image" Target="../media/image5.png"/><Relationship Id="rId2" Type="http://schemas.microsoft.com/office/2007/relationships/media" Target="../media/media1.m4a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78F54-535C-470E-9661-866A3B1A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Carleton University Collected &amp; Missing Demographics Data</a:t>
            </a:r>
            <a:endParaRPr lang="en-CA" sz="5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9E442-C60E-47C9-9B13-1FCADC75D2CC}"/>
              </a:ext>
            </a:extLst>
          </p:cNvPr>
          <p:cNvSpPr txBox="1"/>
          <p:nvPr/>
        </p:nvSpPr>
        <p:spPr>
          <a:xfrm>
            <a:off x="5966579" y="5200798"/>
            <a:ext cx="450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Developer: Rahel </a:t>
            </a:r>
            <a:r>
              <a:rPr lang="en-US" dirty="0" err="1">
                <a:solidFill>
                  <a:schemeClr val="bg1"/>
                </a:solidFill>
              </a:rPr>
              <a:t>Gunaratne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Supervisor: Dr. </a:t>
            </a:r>
            <a:r>
              <a:rPr lang="en-US" dirty="0" err="1">
                <a:solidFill>
                  <a:schemeClr val="bg1"/>
                </a:solidFill>
              </a:rPr>
              <a:t>Fateme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Rajabiyazdi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 Consultant: Dr. Gananatha Subrahmanyam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727EC-6235-4FB0-829D-8C0AEDEA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84" y="487556"/>
            <a:ext cx="4057840" cy="2249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Data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35632-7368-4E7A-A44D-BF4771C29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"/>
          <a:stretch/>
        </p:blipFill>
        <p:spPr>
          <a:xfrm>
            <a:off x="139999" y="2683008"/>
            <a:ext cx="11912001" cy="3893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92D405-131F-448D-8683-5D8EC93A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026" y="306760"/>
            <a:ext cx="2101087" cy="19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6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2B856-79D8-4CA2-9701-6D255B4B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Goals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7831-9C64-4543-B3B7-99DB4D1B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Visualize the data available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830308-C9E9-4229-8DF2-6C2DC5FA12CE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Visualize the data unavailable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5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296DB-58ED-4DC7-A00D-20985A7E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Phase 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4490-A6FA-40A4-85B0-DBDD31BA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784" y="640080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Online meetings</a:t>
            </a:r>
            <a:endParaRPr lang="en-CA" sz="2400" dirty="0"/>
          </a:p>
          <a:p>
            <a:pPr lvl="1"/>
            <a:r>
              <a:rPr lang="en-CA" dirty="0"/>
              <a:t>Missing attributes</a:t>
            </a:r>
          </a:p>
          <a:p>
            <a:pPr lvl="2"/>
            <a:r>
              <a:rPr lang="en-US" sz="2400" dirty="0"/>
              <a:t>Race</a:t>
            </a:r>
          </a:p>
          <a:p>
            <a:pPr lvl="2"/>
            <a:r>
              <a:rPr lang="en-US" sz="2400" dirty="0"/>
              <a:t>Dis/ability</a:t>
            </a:r>
          </a:p>
          <a:p>
            <a:pPr lvl="2"/>
            <a:r>
              <a:rPr lang="en-US" sz="2400" dirty="0"/>
              <a:t>Religion or Spirituality</a:t>
            </a:r>
          </a:p>
          <a:p>
            <a:pPr lvl="2"/>
            <a:r>
              <a:rPr lang="en-US" sz="2400" dirty="0"/>
              <a:t>Indigeneity</a:t>
            </a:r>
          </a:p>
          <a:p>
            <a:pPr lvl="2"/>
            <a:r>
              <a:rPr lang="en-US" sz="2400" dirty="0"/>
              <a:t>Gender</a:t>
            </a:r>
          </a:p>
          <a:p>
            <a:pPr lvl="2"/>
            <a:r>
              <a:rPr lang="en-US" sz="2400" dirty="0"/>
              <a:t>Languages spoken</a:t>
            </a:r>
          </a:p>
          <a:p>
            <a:pPr lvl="1"/>
            <a:r>
              <a:rPr lang="en-US" dirty="0"/>
              <a:t>Problem with ‘Gender’ Attribute</a:t>
            </a:r>
          </a:p>
          <a:p>
            <a:pPr lvl="1"/>
            <a:r>
              <a:rPr lang="en-US" dirty="0"/>
              <a:t>Low medium/fidelity visualizations</a:t>
            </a:r>
          </a:p>
          <a:p>
            <a:pPr lvl="2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5137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0E6DCEC-3143-4321-92CA-A98D2496E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06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582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2B856-79D8-4CA2-9701-6D255B4B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45" y="-441652"/>
            <a:ext cx="4840010" cy="18073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Why is it useful?</a:t>
            </a:r>
          </a:p>
        </p:txBody>
      </p:sp>
      <p:pic>
        <p:nvPicPr>
          <p:cNvPr id="32" name="Picture 31" descr="White bulbs with a yellow one standing out">
            <a:extLst>
              <a:ext uri="{FF2B5EF4-FFF2-40B4-BE49-F238E27FC236}">
                <a16:creationId xmlns:a16="http://schemas.microsoft.com/office/drawing/2014/main" id="{67C10641-62C1-4318-BBB9-813E9276A0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298" r="28168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7831-9C64-4543-B3B7-99DB4D1B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648" y="2846092"/>
            <a:ext cx="5237229" cy="23522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Missing data visualization</a:t>
            </a:r>
          </a:p>
          <a:p>
            <a:r>
              <a:rPr lang="en-US" sz="2000" dirty="0"/>
              <a:t>Diversity visualization</a:t>
            </a:r>
          </a:p>
          <a:p>
            <a:r>
              <a:rPr lang="en-US" sz="2000" dirty="0"/>
              <a:t>May motivate other designs</a:t>
            </a:r>
          </a:p>
          <a:p>
            <a:r>
              <a:rPr lang="en-US" sz="2000" dirty="0"/>
              <a:t>Increase awareness of diversity</a:t>
            </a:r>
          </a:p>
          <a:p>
            <a:r>
              <a:rPr lang="en-US" sz="2000" dirty="0"/>
              <a:t>Help policy makers make data driven decisions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2563A2-93AA-44BE-8474-C6EC4B313228}"/>
              </a:ext>
            </a:extLst>
          </p:cNvPr>
          <p:cNvGrpSpPr/>
          <p:nvPr/>
        </p:nvGrpSpPr>
        <p:grpSpPr>
          <a:xfrm>
            <a:off x="0" y="0"/>
            <a:ext cx="6943570" cy="7013565"/>
            <a:chOff x="0" y="-180086"/>
            <a:chExt cx="7256289" cy="7038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1CBA34-8BE7-4631-BA57-A1DB1E85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-180086"/>
              <a:ext cx="6392021" cy="70380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3410F2-1076-484B-AB69-776799A3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70339" y="-23976"/>
              <a:ext cx="1885950" cy="11906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A5922C2-58F9-4E6A-BA1D-EC07BA7B7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10" y="997427"/>
            <a:ext cx="12129390" cy="6016129"/>
          </a:xfrm>
          <a:prstGeom prst="rect">
            <a:avLst/>
          </a:prstGeo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9954160A-95A6-433B-806E-248DF7E5729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758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30"/>
    </mc:Choice>
    <mc:Fallback>
      <p:transition spd="slow" advTm="41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5.4|4.1|0.8|1.2|5.2|0.9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432</Words>
  <Application>Microsoft Office PowerPoint</Application>
  <PresentationFormat>Widescreen</PresentationFormat>
  <Paragraphs>42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Carleton University Collected &amp; Missing Demographics Data</vt:lpstr>
      <vt:lpstr>Data Dimensions</vt:lpstr>
      <vt:lpstr>Goals</vt:lpstr>
      <vt:lpstr>Phase 1</vt:lpstr>
      <vt:lpstr>PowerPoint Presentation</vt:lpstr>
      <vt:lpstr>Why is it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Rahel</dc:creator>
  <cp:lastModifiedBy>Rahel</cp:lastModifiedBy>
  <cp:revision>10</cp:revision>
  <dcterms:created xsi:type="dcterms:W3CDTF">2021-06-03T17:25:43Z</dcterms:created>
  <dcterms:modified xsi:type="dcterms:W3CDTF">2022-01-17T18:55:30Z</dcterms:modified>
</cp:coreProperties>
</file>