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13"/>
    <p:restoredTop sz="96291"/>
  </p:normalViewPr>
  <p:slideViewPr>
    <p:cSldViewPr snapToGrid="0" snapToObjects="1">
      <p:cViewPr>
        <p:scale>
          <a:sx n="73" d="100"/>
          <a:sy n="73" d="100"/>
        </p:scale>
        <p:origin x="46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7865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3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485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6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6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614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38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techtalent.net/liuyunzhu/" TargetMode="External"/><Relationship Id="rId2" Type="http://schemas.openxmlformats.org/officeDocument/2006/relationships/hyperlink" Target="https://www.facebook.com/The-New-Art-Museum-103264728327063/?view_public_for=10326472832706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A84-A125-8648-B2C6-5BECB5C8E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025520"/>
            <a:ext cx="8361229" cy="2098226"/>
          </a:xfrm>
        </p:spPr>
        <p:txBody>
          <a:bodyPr/>
          <a:lstStyle/>
          <a:p>
            <a:r>
              <a:rPr lang="en-US" altLang="zh-CN" dirty="0"/>
              <a:t>The new art museum</a:t>
            </a:r>
            <a:br>
              <a:rPr lang="en-SG" altLang="zh-CN" dirty="0"/>
            </a:br>
            <a:r>
              <a:rPr lang="en-US" altLang="zh-CN" sz="4400" dirty="0"/>
              <a:t>interactive chatbot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06843-E6E8-DE4D-912B-6C9AAF54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94946"/>
            <a:ext cx="6831673" cy="108623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Liu</a:t>
            </a:r>
            <a:r>
              <a:rPr lang="zh-CN" altLang="en-US" sz="2800" dirty="0"/>
              <a:t> </a:t>
            </a:r>
            <a:r>
              <a:rPr lang="en-US" altLang="zh-CN" sz="2800" dirty="0" err="1"/>
              <a:t>Yunzhu</a:t>
            </a:r>
            <a:endParaRPr lang="en-US" altLang="zh-CN" sz="2800" dirty="0"/>
          </a:p>
          <a:p>
            <a:r>
              <a:rPr lang="en-US" sz="2800" dirty="0"/>
              <a:t>SGBT Batch 3</a:t>
            </a:r>
          </a:p>
        </p:txBody>
      </p:sp>
    </p:spTree>
    <p:extLst>
      <p:ext uri="{BB962C8B-B14F-4D97-AF65-F5344CB8AC3E}">
        <p14:creationId xmlns:p14="http://schemas.microsoft.com/office/powerpoint/2010/main" val="21914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F806-196B-AA46-BA0D-D82986DA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112"/>
            <a:ext cx="9601200" cy="1485900"/>
          </a:xfrm>
        </p:spPr>
        <p:txBody>
          <a:bodyPr/>
          <a:lstStyle/>
          <a:p>
            <a:r>
              <a:rPr lang="en-US" dirty="0"/>
              <a:t>Business case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80ED33-6890-DF41-BFB6-9D0E66D8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74980"/>
              </p:ext>
            </p:extLst>
          </p:nvPr>
        </p:nvGraphicFramePr>
        <p:xfrm>
          <a:off x="946072" y="890021"/>
          <a:ext cx="10888375" cy="572179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177675">
                  <a:extLst>
                    <a:ext uri="{9D8B030D-6E8A-4147-A177-3AD203B41FA5}">
                      <a16:colId xmlns:a16="http://schemas.microsoft.com/office/drawing/2014/main" val="104991376"/>
                    </a:ext>
                  </a:extLst>
                </a:gridCol>
                <a:gridCol w="2177675">
                  <a:extLst>
                    <a:ext uri="{9D8B030D-6E8A-4147-A177-3AD203B41FA5}">
                      <a16:colId xmlns:a16="http://schemas.microsoft.com/office/drawing/2014/main" val="3361903972"/>
                    </a:ext>
                  </a:extLst>
                </a:gridCol>
                <a:gridCol w="2177675">
                  <a:extLst>
                    <a:ext uri="{9D8B030D-6E8A-4147-A177-3AD203B41FA5}">
                      <a16:colId xmlns:a16="http://schemas.microsoft.com/office/drawing/2014/main" val="57136008"/>
                    </a:ext>
                  </a:extLst>
                </a:gridCol>
                <a:gridCol w="2177675">
                  <a:extLst>
                    <a:ext uri="{9D8B030D-6E8A-4147-A177-3AD203B41FA5}">
                      <a16:colId xmlns:a16="http://schemas.microsoft.com/office/drawing/2014/main" val="279399834"/>
                    </a:ext>
                  </a:extLst>
                </a:gridCol>
                <a:gridCol w="2177675">
                  <a:extLst>
                    <a:ext uri="{9D8B030D-6E8A-4147-A177-3AD203B41FA5}">
                      <a16:colId xmlns:a16="http://schemas.microsoft.com/office/drawing/2014/main" val="3340508725"/>
                    </a:ext>
                  </a:extLst>
                </a:gridCol>
              </a:tblGrid>
              <a:tr h="1291344">
                <a:tc>
                  <a:txBody>
                    <a:bodyPr/>
                    <a:lstStyle/>
                    <a:p>
                      <a:r>
                        <a:rPr lang="en-US" sz="2000" dirty="0"/>
                        <a:t>Why are you building chatbot?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is it going to interact?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can you build a conversation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are you going to get people to use?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are you going to make money?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48444"/>
                  </a:ext>
                </a:extLst>
              </a:tr>
              <a:tr h="1476817">
                <a:tc>
                  <a:txBody>
                    <a:bodyPr/>
                    <a:lstStyle/>
                    <a:p>
                      <a:r>
                        <a:rPr lang="en-US" sz="2000" dirty="0"/>
                        <a:t>Let visitors see the new events and exhibition information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Target: </a:t>
                      </a:r>
                      <a:r>
                        <a:rPr lang="en-US" altLang="zh-CN" sz="2000" dirty="0"/>
                        <a:t>all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visitors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to the gallery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Define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set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of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keywords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Publish chatbot on museum website and Facebook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Attract more visitors to the museum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12883"/>
                  </a:ext>
                </a:extLst>
              </a:tr>
              <a:tr h="147681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Save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manpower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from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answering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calls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Tone of voice: formal but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Simulate the sequence of in-person 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Reveal new information in advance on the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Merchandise shop incorporated onto the chatbot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0135"/>
                  </a:ext>
                </a:extLst>
              </a:tr>
              <a:tr h="147681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Induce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curiosity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Chatbot’s personality: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little gift for visitors registered through chatbot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 chatbot service to other museum and galleries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6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1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5FC-EE30-C64C-BA0C-5F437559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4F458-C407-A442-BE60-F894F414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496" y="599992"/>
            <a:ext cx="7102719" cy="62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BAE-31F1-D240-ABA1-3F13C235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3567-0ED7-B040-85B6-3EA8B6FD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https://www.facebook.com/The-New-Art-Museum-103264728327063</a:t>
            </a:r>
            <a:endParaRPr lang="en-US" dirty="0"/>
          </a:p>
          <a:p>
            <a:r>
              <a:rPr lang="en-US" dirty="0">
                <a:hlinkClick r:id="rId3"/>
              </a:rPr>
              <a:t>https://fintechtalent.net/liuyunzhu/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5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{3852F2B7-EFD6-CA45-AE63-68E49AAA586E}tf10001072</Template>
  <TotalTime>2409</TotalTime>
  <Words>157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The new art museum interactive chatbot</vt:lpstr>
      <vt:lpstr>Business case</vt:lpstr>
      <vt:lpstr>Flowchart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Burrito</dc:title>
  <dc:creator>Microsoft Office User</dc:creator>
  <cp:lastModifiedBy>Microsoft Office User</cp:lastModifiedBy>
  <cp:revision>9</cp:revision>
  <dcterms:created xsi:type="dcterms:W3CDTF">2020-12-01T04:46:15Z</dcterms:created>
  <dcterms:modified xsi:type="dcterms:W3CDTF">2020-12-11T01:31:38Z</dcterms:modified>
</cp:coreProperties>
</file>