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sldIdLst>
    <p:sldId id="256" r:id="rId3"/>
    <p:sldId id="257" r:id="rId4"/>
    <p:sldId id="259" r:id="rId5"/>
    <p:sldId id="261" r:id="rId6"/>
    <p:sldId id="260" r:id="rId7"/>
    <p:sldId id="262" r:id="rId8"/>
    <p:sldId id="264" r:id="rId9"/>
    <p:sldId id="267" r:id="rId10"/>
    <p:sldId id="269" r:id="rId11"/>
    <p:sldId id="270" r:id="rId12"/>
    <p:sldId id="271" r:id="rId13"/>
    <p:sldId id="272" r:id="rId14"/>
    <p:sldId id="273" r:id="rId15"/>
    <p:sldId id="274" r:id="rId16"/>
  </p:sldIdLst>
  <p:sldSz cx="9144000" cy="5149850"/>
  <p:notesSz cx="9144000" cy="5149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3"/>
  </p:normalViewPr>
  <p:slideViewPr>
    <p:cSldViewPr>
      <p:cViewPr varScale="1">
        <p:scale>
          <a:sx n="161" d="100"/>
          <a:sy n="161" d="100"/>
        </p:scale>
        <p:origin x="180" y="4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53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2063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81188"/>
            <a:ext cx="3868737" cy="27670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2063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81188"/>
            <a:ext cx="3887788" cy="27670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73613"/>
            <a:ext cx="2057400" cy="273050"/>
          </a:xfrm>
          <a:prstGeom prst="rect">
            <a:avLst/>
          </a:prstGeom>
        </p:spPr>
        <p:txBody>
          <a:bodyPr/>
          <a:lstStyle/>
          <a:p>
            <a:fld id="{AEA75960-AB4D-874B-B8F1-558B7A27F7D6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73613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73613"/>
            <a:ext cx="2057400" cy="273050"/>
          </a:xfrm>
          <a:prstGeom prst="rect">
            <a:avLst/>
          </a:prstGeom>
        </p:spPr>
        <p:txBody>
          <a:bodyPr/>
          <a:lstStyle/>
          <a:p>
            <a:fld id="{A1375650-0BEE-2E4E-B038-D07E5C8B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8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53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73613"/>
            <a:ext cx="2057400" cy="273050"/>
          </a:xfrm>
          <a:prstGeom prst="rect">
            <a:avLst/>
          </a:prstGeom>
        </p:spPr>
        <p:txBody>
          <a:bodyPr/>
          <a:lstStyle/>
          <a:p>
            <a:fld id="{AEA75960-AB4D-874B-B8F1-558B7A27F7D6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73613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73613"/>
            <a:ext cx="2057400" cy="273050"/>
          </a:xfrm>
          <a:prstGeom prst="rect">
            <a:avLst/>
          </a:prstGeom>
        </p:spPr>
        <p:txBody>
          <a:bodyPr/>
          <a:lstStyle/>
          <a:p>
            <a:fld id="{A1375650-0BEE-2E4E-B038-D07E5C8B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5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73613"/>
            <a:ext cx="2057400" cy="273050"/>
          </a:xfrm>
          <a:prstGeom prst="rect">
            <a:avLst/>
          </a:prstGeom>
        </p:spPr>
        <p:txBody>
          <a:bodyPr/>
          <a:lstStyle/>
          <a:p>
            <a:fld id="{AEA75960-AB4D-874B-B8F1-558B7A27F7D6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73613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73613"/>
            <a:ext cx="2057400" cy="273050"/>
          </a:xfrm>
          <a:prstGeom prst="rect">
            <a:avLst/>
          </a:prstGeom>
        </p:spPr>
        <p:txBody>
          <a:bodyPr/>
          <a:lstStyle/>
          <a:p>
            <a:fld id="{A1375650-0BEE-2E4E-B038-D07E5C8B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67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91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22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73613"/>
            <a:ext cx="2057400" cy="273050"/>
          </a:xfrm>
          <a:prstGeom prst="rect">
            <a:avLst/>
          </a:prstGeom>
        </p:spPr>
        <p:txBody>
          <a:bodyPr/>
          <a:lstStyle/>
          <a:p>
            <a:fld id="{AEA75960-AB4D-874B-B8F1-558B7A27F7D6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73613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73613"/>
            <a:ext cx="2057400" cy="273050"/>
          </a:xfrm>
          <a:prstGeom prst="rect">
            <a:avLst/>
          </a:prstGeom>
        </p:spPr>
        <p:txBody>
          <a:bodyPr/>
          <a:lstStyle/>
          <a:p>
            <a:fld id="{A1375650-0BEE-2E4E-B038-D07E5C8B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70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9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22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73613"/>
            <a:ext cx="2057400" cy="273050"/>
          </a:xfrm>
          <a:prstGeom prst="rect">
            <a:avLst/>
          </a:prstGeom>
        </p:spPr>
        <p:txBody>
          <a:bodyPr/>
          <a:lstStyle/>
          <a:p>
            <a:fld id="{AEA75960-AB4D-874B-B8F1-558B7A27F7D6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73613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73613"/>
            <a:ext cx="2057400" cy="273050"/>
          </a:xfrm>
          <a:prstGeom prst="rect">
            <a:avLst/>
          </a:prstGeom>
        </p:spPr>
        <p:txBody>
          <a:bodyPr/>
          <a:lstStyle/>
          <a:p>
            <a:fld id="{A1375650-0BEE-2E4E-B038-D07E5C8B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783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53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71600"/>
            <a:ext cx="7886700" cy="3267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73613"/>
            <a:ext cx="2057400" cy="273050"/>
          </a:xfrm>
          <a:prstGeom prst="rect">
            <a:avLst/>
          </a:prstGeom>
        </p:spPr>
        <p:txBody>
          <a:bodyPr/>
          <a:lstStyle/>
          <a:p>
            <a:fld id="{AEA75960-AB4D-874B-B8F1-558B7A27F7D6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73613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73613"/>
            <a:ext cx="2057400" cy="273050"/>
          </a:xfrm>
          <a:prstGeom prst="rect">
            <a:avLst/>
          </a:prstGeom>
        </p:spPr>
        <p:txBody>
          <a:bodyPr/>
          <a:lstStyle/>
          <a:p>
            <a:fld id="{A1375650-0BEE-2E4E-B038-D07E5C8B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047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6403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640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73613"/>
            <a:ext cx="2057400" cy="273050"/>
          </a:xfrm>
          <a:prstGeom prst="rect">
            <a:avLst/>
          </a:prstGeom>
        </p:spPr>
        <p:txBody>
          <a:bodyPr/>
          <a:lstStyle/>
          <a:p>
            <a:fld id="{AEA75960-AB4D-874B-B8F1-558B7A27F7D6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73613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73613"/>
            <a:ext cx="2057400" cy="273050"/>
          </a:xfrm>
          <a:prstGeom prst="rect">
            <a:avLst/>
          </a:prstGeom>
        </p:spPr>
        <p:txBody>
          <a:bodyPr/>
          <a:lstStyle/>
          <a:p>
            <a:fld id="{A1375650-0BEE-2E4E-B038-D07E5C8B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9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2963"/>
            <a:ext cx="6858000" cy="1792287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5100"/>
            <a:ext cx="6858000" cy="12430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73613"/>
            <a:ext cx="2057400" cy="273050"/>
          </a:xfrm>
          <a:prstGeom prst="rect">
            <a:avLst/>
          </a:prstGeom>
        </p:spPr>
        <p:txBody>
          <a:bodyPr/>
          <a:lstStyle/>
          <a:p>
            <a:fld id="{A1375650-0BEE-2E4E-B038-D07E5C8B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0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53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1600"/>
            <a:ext cx="788670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73613"/>
            <a:ext cx="2057400" cy="273050"/>
          </a:xfrm>
          <a:prstGeom prst="rect">
            <a:avLst/>
          </a:prstGeom>
        </p:spPr>
        <p:txBody>
          <a:bodyPr/>
          <a:lstStyle/>
          <a:p>
            <a:fld id="{A1375650-0BEE-2E4E-B038-D07E5C8B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05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4288"/>
            <a:ext cx="7886700" cy="21415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6463"/>
            <a:ext cx="7886700" cy="1127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73613"/>
            <a:ext cx="2057400" cy="273050"/>
          </a:xfrm>
          <a:prstGeom prst="rect">
            <a:avLst/>
          </a:prstGeom>
        </p:spPr>
        <p:txBody>
          <a:bodyPr/>
          <a:lstStyle/>
          <a:p>
            <a:fld id="{AEA75960-AB4D-874B-B8F1-558B7A27F7D6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73613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73613"/>
            <a:ext cx="2057400" cy="273050"/>
          </a:xfrm>
          <a:prstGeom prst="rect">
            <a:avLst/>
          </a:prstGeom>
        </p:spPr>
        <p:txBody>
          <a:bodyPr/>
          <a:lstStyle/>
          <a:p>
            <a:fld id="{A1375650-0BEE-2E4E-B038-D07E5C8B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52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53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1600"/>
            <a:ext cx="386715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6715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73613"/>
            <a:ext cx="2057400" cy="273050"/>
          </a:xfrm>
          <a:prstGeom prst="rect">
            <a:avLst/>
          </a:prstGeom>
        </p:spPr>
        <p:txBody>
          <a:bodyPr/>
          <a:lstStyle/>
          <a:p>
            <a:fld id="{AEA75960-AB4D-874B-B8F1-558B7A27F7D6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73613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73613"/>
            <a:ext cx="2057400" cy="273050"/>
          </a:xfrm>
          <a:prstGeom prst="rect">
            <a:avLst/>
          </a:prstGeom>
        </p:spPr>
        <p:txBody>
          <a:bodyPr/>
          <a:lstStyle/>
          <a:p>
            <a:fld id="{A1375650-0BEE-2E4E-B038-D07E5C8B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2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0" y="343588"/>
            <a:ext cx="9144000" cy="219075"/>
          </a:xfrm>
          <a:custGeom>
            <a:avLst/>
            <a:gdLst/>
            <a:ahLst/>
            <a:cxnLst/>
            <a:rect l="l" t="t" r="r" b="b"/>
            <a:pathLst>
              <a:path w="9144000" h="219075">
                <a:moveTo>
                  <a:pt x="0" y="218846"/>
                </a:moveTo>
                <a:lnTo>
                  <a:pt x="6050089" y="218846"/>
                </a:lnTo>
                <a:lnTo>
                  <a:pt x="6428955" y="0"/>
                </a:lnTo>
                <a:lnTo>
                  <a:pt x="9144000" y="0"/>
                </a:lnTo>
              </a:path>
            </a:pathLst>
          </a:custGeom>
          <a:ln w="7454">
            <a:solidFill>
              <a:srgbClr val="62A7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4918678"/>
            <a:ext cx="9144000" cy="130175"/>
          </a:xfrm>
          <a:custGeom>
            <a:avLst/>
            <a:gdLst/>
            <a:ahLst/>
            <a:cxnLst/>
            <a:rect l="l" t="t" r="r" b="b"/>
            <a:pathLst>
              <a:path w="9144000" h="130175">
                <a:moveTo>
                  <a:pt x="0" y="0"/>
                </a:moveTo>
                <a:lnTo>
                  <a:pt x="6324041" y="0"/>
                </a:lnTo>
                <a:lnTo>
                  <a:pt x="6731965" y="129603"/>
                </a:lnTo>
                <a:lnTo>
                  <a:pt x="9144000" y="129603"/>
                </a:lnTo>
              </a:path>
            </a:pathLst>
          </a:custGeom>
          <a:ln w="7556">
            <a:solidFill>
              <a:srgbClr val="62A7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05994"/>
            <a:ext cx="8229600" cy="8239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4465"/>
            <a:ext cx="822960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/>
          <p:nvPr userDrawn="1"/>
        </p:nvSpPr>
        <p:spPr>
          <a:xfrm>
            <a:off x="0" y="4366259"/>
            <a:ext cx="9144000" cy="91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/>
          <p:cNvSpPr/>
          <p:nvPr userDrawn="1"/>
        </p:nvSpPr>
        <p:spPr>
          <a:xfrm>
            <a:off x="0" y="0"/>
            <a:ext cx="6973087" cy="30623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/>
          <p:cNvSpPr/>
          <p:nvPr userDrawn="1"/>
        </p:nvSpPr>
        <p:spPr>
          <a:xfrm>
            <a:off x="6965956" y="0"/>
            <a:ext cx="2178043" cy="436625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5"/>
          <p:cNvSpPr/>
          <p:nvPr userDrawn="1"/>
        </p:nvSpPr>
        <p:spPr>
          <a:xfrm>
            <a:off x="0" y="3055207"/>
            <a:ext cx="6973087" cy="131105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6"/>
          <p:cNvSpPr/>
          <p:nvPr userDrawn="1"/>
        </p:nvSpPr>
        <p:spPr>
          <a:xfrm>
            <a:off x="0" y="4125853"/>
            <a:ext cx="9144000" cy="160655"/>
          </a:xfrm>
          <a:custGeom>
            <a:avLst/>
            <a:gdLst/>
            <a:ahLst/>
            <a:cxnLst/>
            <a:rect l="l" t="t" r="r" b="b"/>
            <a:pathLst>
              <a:path w="9144000" h="160654">
                <a:moveTo>
                  <a:pt x="0" y="0"/>
                </a:moveTo>
                <a:lnTo>
                  <a:pt x="5765279" y="0"/>
                </a:lnTo>
                <a:lnTo>
                  <a:pt x="6135077" y="160235"/>
                </a:lnTo>
                <a:lnTo>
                  <a:pt x="9144000" y="160235"/>
                </a:lnTo>
              </a:path>
            </a:pathLst>
          </a:custGeom>
          <a:ln w="5461">
            <a:solidFill>
              <a:srgbClr val="89B7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7"/>
          <p:cNvSpPr/>
          <p:nvPr userDrawn="1"/>
        </p:nvSpPr>
        <p:spPr>
          <a:xfrm>
            <a:off x="0" y="3161981"/>
            <a:ext cx="9144000" cy="160655"/>
          </a:xfrm>
          <a:custGeom>
            <a:avLst/>
            <a:gdLst/>
            <a:ahLst/>
            <a:cxnLst/>
            <a:rect l="l" t="t" r="r" b="b"/>
            <a:pathLst>
              <a:path w="9144000" h="160654">
                <a:moveTo>
                  <a:pt x="9144000" y="160235"/>
                </a:moveTo>
                <a:lnTo>
                  <a:pt x="3465893" y="160235"/>
                </a:lnTo>
                <a:lnTo>
                  <a:pt x="3080512" y="0"/>
                </a:lnTo>
                <a:lnTo>
                  <a:pt x="0" y="0"/>
                </a:lnTo>
              </a:path>
            </a:pathLst>
          </a:custGeom>
          <a:ln w="5461">
            <a:solidFill>
              <a:srgbClr val="89B7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4497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366259"/>
            <a:ext cx="9144000" cy="9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" y="4475050"/>
            <a:ext cx="9144000" cy="160655"/>
          </a:xfrm>
          <a:custGeom>
            <a:avLst/>
            <a:gdLst/>
            <a:ahLst/>
            <a:cxnLst/>
            <a:rect l="l" t="t" r="r" b="b"/>
            <a:pathLst>
              <a:path w="9144000" h="160654">
                <a:moveTo>
                  <a:pt x="0" y="0"/>
                </a:moveTo>
                <a:lnTo>
                  <a:pt x="5765279" y="0"/>
                </a:lnTo>
                <a:lnTo>
                  <a:pt x="6135077" y="160235"/>
                </a:lnTo>
                <a:lnTo>
                  <a:pt x="9144000" y="160235"/>
                </a:lnTo>
              </a:path>
            </a:pathLst>
          </a:custGeom>
          <a:ln w="5461">
            <a:solidFill>
              <a:srgbClr val="89B7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3469750"/>
            <a:ext cx="9144000" cy="160655"/>
          </a:xfrm>
          <a:custGeom>
            <a:avLst/>
            <a:gdLst/>
            <a:ahLst/>
            <a:cxnLst/>
            <a:rect l="l" t="t" r="r" b="b"/>
            <a:pathLst>
              <a:path w="9144000" h="160654">
                <a:moveTo>
                  <a:pt x="9144000" y="160235"/>
                </a:moveTo>
                <a:lnTo>
                  <a:pt x="3465893" y="160235"/>
                </a:lnTo>
                <a:lnTo>
                  <a:pt x="3080512" y="0"/>
                </a:lnTo>
                <a:lnTo>
                  <a:pt x="0" y="0"/>
                </a:lnTo>
              </a:path>
            </a:pathLst>
          </a:custGeom>
          <a:ln w="5461">
            <a:solidFill>
              <a:srgbClr val="89B7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-1" y="3832072"/>
            <a:ext cx="7570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Neue Thin" charset="0"/>
                <a:ea typeface="Helvetica Neue Thin" charset="0"/>
                <a:cs typeface="Helvetica Neue Thin" charset="0"/>
              </a:rPr>
              <a:t>Chapter 5 – </a:t>
            </a:r>
            <a:r>
              <a:rPr lang="en-US" sz="2800" b="1" dirty="0">
                <a:latin typeface="Helvetica Neue Thin" charset="0"/>
                <a:ea typeface="Helvetica Neue Thin" charset="0"/>
                <a:cs typeface="Helvetica Neue Thin" charset="0"/>
              </a:rPr>
              <a:t>Windows System Artifacts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52800" y="3235260"/>
            <a:ext cx="757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 Thin" charset="0"/>
                <a:ea typeface="Helvetica Neue Thin" charset="0"/>
                <a:cs typeface="Helvetica Neue Thin" charset="0"/>
              </a:rPr>
              <a:t>CS 4/57207- Digital Forensics</a:t>
            </a:r>
            <a:endParaRPr lang="en-US" b="1" dirty="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443" y="822325"/>
            <a:ext cx="7570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Metadata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1355725"/>
            <a:ext cx="731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Data about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Like information about a JPG file (size, date, resolution, etc.)</a:t>
            </a:r>
          </a:p>
        </p:txBody>
      </p:sp>
    </p:spTree>
    <p:extLst>
      <p:ext uri="{BB962C8B-B14F-4D97-AF65-F5344CB8AC3E}">
        <p14:creationId xmlns:p14="http://schemas.microsoft.com/office/powerpoint/2010/main" val="1604520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443" y="822325"/>
            <a:ext cx="7570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Date and Time Stamps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1355725"/>
            <a:ext cx="723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System date and time states can be easily changed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Time Zones can be spoofed</a:t>
            </a:r>
          </a:p>
          <a:p>
            <a:endParaRPr lang="en-US" sz="2000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2270125"/>
            <a:ext cx="7570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Removing Metadata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2121" y="2775491"/>
            <a:ext cx="723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Tools can be used to delete metadata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Recovered metadata can refute claims of a suspect having no knowledge of a file</a:t>
            </a:r>
          </a:p>
        </p:txBody>
      </p:sp>
    </p:spTree>
    <p:extLst>
      <p:ext uri="{BB962C8B-B14F-4D97-AF65-F5344CB8AC3E}">
        <p14:creationId xmlns:p14="http://schemas.microsoft.com/office/powerpoint/2010/main" val="2862706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443" y="822325"/>
            <a:ext cx="7570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Thumbnail Cache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1355725"/>
            <a:ext cx="723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ahoma" charset="0"/>
                <a:ea typeface="Tahoma" charset="0"/>
                <a:cs typeface="Tahoma" charset="0"/>
              </a:rPr>
              <a:t>thumbs.db</a:t>
            </a:r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 + </a:t>
            </a:r>
            <a:r>
              <a:rPr lang="en-US" sz="2000" dirty="0" err="1">
                <a:latin typeface="Tahoma" charset="0"/>
                <a:ea typeface="Tahoma" charset="0"/>
                <a:cs typeface="Tahoma" charset="0"/>
              </a:rPr>
              <a:t>thumbcache.db</a:t>
            </a:r>
            <a:endParaRPr lang="en-US" sz="2000" dirty="0">
              <a:latin typeface="Tahoma" charset="0"/>
              <a:ea typeface="Tahoma" charset="0"/>
              <a:cs typeface="Tahoma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Remain after images have been detected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2270125"/>
            <a:ext cx="7570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Most Recently Used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2121" y="2775491"/>
            <a:ext cx="723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MRU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Files and applications that have been recently used</a:t>
            </a:r>
          </a:p>
        </p:txBody>
      </p:sp>
    </p:spTree>
    <p:extLst>
      <p:ext uri="{BB962C8B-B14F-4D97-AF65-F5344CB8AC3E}">
        <p14:creationId xmlns:p14="http://schemas.microsoft.com/office/powerpoint/2010/main" val="1220166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443" y="822325"/>
            <a:ext cx="7570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Restore Points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1355725"/>
            <a:ext cx="723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Can tell us when data existed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Can reveal evidence that doesn’t exist anywhere else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2270125"/>
            <a:ext cx="7570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Shadow Copies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2121" y="2775491"/>
            <a:ext cx="723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Provide source data for restore points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Show how a file has been changed over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Copies of deleted files</a:t>
            </a:r>
          </a:p>
        </p:txBody>
      </p:sp>
    </p:spTree>
    <p:extLst>
      <p:ext uri="{BB962C8B-B14F-4D97-AF65-F5344CB8AC3E}">
        <p14:creationId xmlns:p14="http://schemas.microsoft.com/office/powerpoint/2010/main" val="1805598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443" y="822325"/>
            <a:ext cx="7570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Times New Roman" charset="0"/>
                <a:ea typeface="Times New Roman" charset="0"/>
                <a:cs typeface="Times New Roman" charset="0"/>
              </a:rPr>
              <a:t>Prefetch</a:t>
            </a:r>
            <a:endParaRPr lang="en-US" sz="28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1355725"/>
            <a:ext cx="723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Show that an application was installed and ran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The presence of certain applications can be incriminating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2270125"/>
            <a:ext cx="7570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Link Files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2121" y="2775491"/>
            <a:ext cx="723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Shortcuts to other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Contain file paths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Show a file was opened</a:t>
            </a:r>
          </a:p>
        </p:txBody>
      </p:sp>
    </p:spTree>
    <p:extLst>
      <p:ext uri="{BB962C8B-B14F-4D97-AF65-F5344CB8AC3E}">
        <p14:creationId xmlns:p14="http://schemas.microsoft.com/office/powerpoint/2010/main" val="353236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443" y="822325"/>
            <a:ext cx="7570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Deleted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1355725"/>
            <a:ext cx="807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“Deleting” a file means that the space occupied by the file is available if the computer needs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Deleted data remains on the drive until a file is written over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This normally takes a long time to do if it happens at all.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443" y="822325"/>
            <a:ext cx="7570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File Carving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1355725"/>
            <a:ext cx="8610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File Carving – extracting data from unallocated space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Can be done manually or with a tool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Files are identified in unallocated space by unique identifiers such as: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File Header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File Signature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Footers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Unallocated space may have valuable evidence</a:t>
            </a:r>
          </a:p>
        </p:txBody>
      </p:sp>
    </p:spTree>
    <p:extLst>
      <p:ext uri="{BB962C8B-B14F-4D97-AF65-F5344CB8AC3E}">
        <p14:creationId xmlns:p14="http://schemas.microsoft.com/office/powerpoint/2010/main" val="232465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443" y="822325"/>
            <a:ext cx="7570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Sleep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1355725"/>
            <a:ext cx="7239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Hiberfile.sys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Deep sleep modes save data to hard drive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“Sleep” saves data to 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Hybrid mode is a mixture of the two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Keeps minimum power to write to RAM but also writes to hard disk</a:t>
            </a:r>
          </a:p>
          <a:p>
            <a:endParaRPr lang="en-US" sz="2000" dirty="0"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647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443" y="822325"/>
            <a:ext cx="7570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Registry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1355725"/>
            <a:ext cx="7239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Critical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Many of the artifacts we need are in the registry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Abundant in evidence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Search terms, program installations, web addresses, etc…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Computers Central Nervous System</a:t>
            </a:r>
          </a:p>
        </p:txBody>
      </p:sp>
    </p:spTree>
    <p:extLst>
      <p:ext uri="{BB962C8B-B14F-4D97-AF65-F5344CB8AC3E}">
        <p14:creationId xmlns:p14="http://schemas.microsoft.com/office/powerpoint/2010/main" val="1268028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443" y="822325"/>
            <a:ext cx="7570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Registry Structure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84325"/>
            <a:ext cx="4717466" cy="301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923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443" y="822325"/>
            <a:ext cx="7570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Attribution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1355725"/>
            <a:ext cx="723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Who did it?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Connect the right dots to put the right person behind the keyboard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A PC may have multiple user accounts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Difficult to determine “who” was on the computer when an artifact may have been created</a:t>
            </a:r>
          </a:p>
        </p:txBody>
      </p:sp>
    </p:spTree>
    <p:extLst>
      <p:ext uri="{BB962C8B-B14F-4D97-AF65-F5344CB8AC3E}">
        <p14:creationId xmlns:p14="http://schemas.microsoft.com/office/powerpoint/2010/main" val="3357133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443" y="822325"/>
            <a:ext cx="7570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Print Spooling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1355725"/>
            <a:ext cx="7239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Printing activities can leave tracks to follow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Spooling is the delay that happens after you click print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Enhanced Meta File (EMF) – Image of document to be printed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Spool File (.</a:t>
            </a:r>
            <a:r>
              <a:rPr lang="en-US" sz="2000" dirty="0" err="1">
                <a:latin typeface="Tahoma" charset="0"/>
                <a:ea typeface="Tahoma" charset="0"/>
                <a:cs typeface="Tahoma" charset="0"/>
              </a:rPr>
              <a:t>spl</a:t>
            </a:r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) – Information about the print job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These files can directly connect targets to their crime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722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443" y="822325"/>
            <a:ext cx="7570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charset="0"/>
                <a:ea typeface="Times New Roman" charset="0"/>
                <a:cs typeface="Times New Roman" charset="0"/>
              </a:rPr>
              <a:t>Recycle Bin Function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1355725"/>
            <a:ext cx="7239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Will not erase evidence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Moves files to unallocated 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Recycle Bin Bypass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ahoma" charset="0"/>
                <a:ea typeface="Tahoma" charset="0"/>
                <a:cs typeface="Tahoma" charset="0"/>
              </a:rPr>
              <a:t>Moves straight to unallocated space</a:t>
            </a:r>
          </a:p>
        </p:txBody>
      </p:sp>
    </p:spTree>
    <p:extLst>
      <p:ext uri="{BB962C8B-B14F-4D97-AF65-F5344CB8AC3E}">
        <p14:creationId xmlns:p14="http://schemas.microsoft.com/office/powerpoint/2010/main" val="2415954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9EDBD74-51E2-A64C-A2B1-2821B17EA5AC}" vid="{5B95D4A7-FF86-1A45-956B-4415972D991E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9EDBD74-51E2-A64C-A2B1-2821B17EA5AC}" vid="{15B73733-AEC4-E444-A268-45FACAAA96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SlideTemplate</Template>
  <TotalTime>0</TotalTime>
  <Words>435</Words>
  <Application>Microsoft Office PowerPoint</Application>
  <PresentationFormat>Custom</PresentationFormat>
  <Paragraphs>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Helvetica Neue Thin</vt:lpstr>
      <vt:lpstr>Tahoma</vt:lpstr>
      <vt:lpstr>Times New Roman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Satterfield, Myles</dc:creator>
  <cp:lastModifiedBy>Ghazinour Naini, Kambiz</cp:lastModifiedBy>
  <cp:revision>13</cp:revision>
  <dcterms:created xsi:type="dcterms:W3CDTF">2017-09-05T15:06:30Z</dcterms:created>
  <dcterms:modified xsi:type="dcterms:W3CDTF">2018-08-01T23:35:41Z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2017-07-05T00:00:00Z</vt:filetime>
  </property>
  <property fmtid="{D5CDD505-2E9C-101B-9397-08002B2CF9AE}" pid="3" name="Creator">
    <vt:lpwstr>Adobe InDesign CC 2017 (Macintosh)</vt:lpwstr>
  </property>
  <property fmtid="{D5CDD505-2E9C-101B-9397-08002B2CF9AE}" pid="4" name="LastSaved">
    <vt:filetime>2017-07-05T00:00:00Z</vt:filetime>
  </property>
</Properties>
</file>