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B901-633D-4B1B-8FB7-E0846FD4B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33109-DB2C-4412-9E57-D6E891C17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7C4A-C666-45FA-A395-F2A970ED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7D48-35BA-4BC7-801E-F504A6FE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AC42-8582-4E33-9E7D-FBC52A27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7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15D-0A1D-40C7-AEEC-B094608E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79FC8-7C87-4388-8A47-5952E968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1740-90A3-422F-A87E-C37D519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795A-38E2-40E6-85BA-EBA670B9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5882-1621-42ED-B0AC-C779F9FB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ED933-12C2-4005-9E6F-5CF736748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6F1F-FFC1-4499-B317-5055F1F5C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8C1C-F185-4472-B36D-D45CDEC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8E52-6DAB-470F-9EF9-871CE14E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DC56-E4D4-440E-AD26-A896BB54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9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5;p3">
            <a:extLst>
              <a:ext uri="{FF2B5EF4-FFF2-40B4-BE49-F238E27FC236}">
                <a16:creationId xmlns:a16="http://schemas.microsoft.com/office/drawing/2014/main" id="{A0D933E5-5DDB-4395-8EF5-2ED3D51733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48835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C8E1CA-7D5F-4713-A594-C2857C757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795" y="6418216"/>
            <a:ext cx="492441" cy="3693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13D4979-176D-4B90-B3FE-9EFF8C4315A8}"/>
              </a:ext>
            </a:extLst>
          </p:cNvPr>
          <p:cNvSpPr txBox="1"/>
          <p:nvPr userDrawn="1"/>
        </p:nvSpPr>
        <p:spPr>
          <a:xfrm>
            <a:off x="730422" y="6439420"/>
            <a:ext cx="247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0">
                <a:latin typeface="Century Gothic" panose="020B0502020202020204" pitchFamily="34" charset="0"/>
              </a:rPr>
              <a:t>Introduction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1DD784-0FC6-45E2-A05D-80660D8195DC}"/>
              </a:ext>
            </a:extLst>
          </p:cNvPr>
          <p:cNvCxnSpPr>
            <a:cxnSpLocks/>
          </p:cNvCxnSpPr>
          <p:nvPr userDrawn="1"/>
        </p:nvCxnSpPr>
        <p:spPr>
          <a:xfrm>
            <a:off x="2" y="6261748"/>
            <a:ext cx="12192000" cy="0"/>
          </a:xfrm>
          <a:prstGeom prst="line">
            <a:avLst/>
          </a:prstGeom>
          <a:ln>
            <a:solidFill>
              <a:srgbClr val="222F3E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A528EBC-54CE-4AC9-8897-6466C31A7C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8418" y="6418392"/>
            <a:ext cx="492441" cy="36933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049E4B-9895-4B5C-A2F3-F50A3632F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5520" y="6407957"/>
            <a:ext cx="492441" cy="3693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76179D-F297-4AFE-8173-0D0711DE83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0075" y="6416943"/>
            <a:ext cx="492441" cy="3693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BA862A-4EDA-4F27-A166-36DC64917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6869" y="6416943"/>
            <a:ext cx="492441" cy="36933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FA92BC-7C4A-4E29-B9A4-C36042750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3349" y="6416943"/>
            <a:ext cx="492441" cy="3693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3CCCDE6-E736-41F9-9606-7FCD18D13F45}"/>
              </a:ext>
            </a:extLst>
          </p:cNvPr>
          <p:cNvSpPr txBox="1"/>
          <p:nvPr userDrawn="1"/>
        </p:nvSpPr>
        <p:spPr>
          <a:xfrm>
            <a:off x="4278400" y="6277355"/>
            <a:ext cx="160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entury Gothic" panose="020B0502020202020204" pitchFamily="34" charset="0"/>
              </a:rPr>
              <a:t>Data </a:t>
            </a:r>
          </a:p>
          <a:p>
            <a:pPr algn="ctr"/>
            <a:r>
              <a:rPr lang="en-SG" sz="1400" err="1">
                <a:latin typeface="Century Gothic" panose="020B0502020202020204" pitchFamily="34" charset="0"/>
              </a:rPr>
              <a:t>Preprocess</a:t>
            </a:r>
            <a:endParaRPr lang="en-SG" sz="1400"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BE329D-D1B4-4ECE-BE12-76B4E6802715}"/>
              </a:ext>
            </a:extLst>
          </p:cNvPr>
          <p:cNvSpPr txBox="1"/>
          <p:nvPr userDrawn="1"/>
        </p:nvSpPr>
        <p:spPr>
          <a:xfrm>
            <a:off x="2954475" y="6448005"/>
            <a:ext cx="114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>
                <a:latin typeface="Century Gothic" panose="020B0502020202020204" pitchFamily="34" charset="0"/>
              </a:rPr>
              <a:t>EDA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4BA337-BD90-427C-B987-1423DE58019F}"/>
              </a:ext>
            </a:extLst>
          </p:cNvPr>
          <p:cNvSpPr txBox="1"/>
          <p:nvPr userDrawn="1"/>
        </p:nvSpPr>
        <p:spPr>
          <a:xfrm>
            <a:off x="8227674" y="6293624"/>
            <a:ext cx="178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entury Gothic" panose="020B0502020202020204" pitchFamily="34" charset="0"/>
              </a:rPr>
              <a:t>Business Solution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EEF73D-EA21-4A3F-A51A-2F6D63F2C6BD}"/>
              </a:ext>
            </a:extLst>
          </p:cNvPr>
          <p:cNvSpPr txBox="1"/>
          <p:nvPr userDrawn="1"/>
        </p:nvSpPr>
        <p:spPr>
          <a:xfrm>
            <a:off x="10290741" y="6407957"/>
            <a:ext cx="164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5198F2-9542-481D-8B82-4B6D99B7FD04}"/>
              </a:ext>
            </a:extLst>
          </p:cNvPr>
          <p:cNvSpPr txBox="1"/>
          <p:nvPr userDrawn="1"/>
        </p:nvSpPr>
        <p:spPr>
          <a:xfrm>
            <a:off x="6250565" y="6315624"/>
            <a:ext cx="1783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>
                <a:latin typeface="Century Gothic" panose="020B0502020202020204" pitchFamily="34" charset="0"/>
              </a:rPr>
              <a:t>Model </a:t>
            </a:r>
          </a:p>
          <a:p>
            <a:pPr algn="ctr"/>
            <a:r>
              <a:rPr lang="en-SG" sz="1400" b="1">
                <a:latin typeface="Century Gothic" panose="020B0502020202020204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1808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D22F-47E1-43F0-82C9-76A6206F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1CA8-D826-4DA6-B6DA-50B48EF2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0097-3676-4DF7-9D96-8A514418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FC25-5364-409E-B845-1A2AC117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3792-7D45-4593-BEA4-CEB4BC51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4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15EE-9FFD-4EF9-8D10-AB8B34B9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F02E4-0EDD-477F-9B46-9996570B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47441-536C-48EC-8C8C-693A773C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2A85-8E18-47CF-A044-DBBC8CC1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E25D-5B75-4A85-8DC4-23E9315A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6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EC5D-EC4C-4774-87AA-D7C06AA9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F671-F480-4B39-897B-5EAF7AA5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5C6E-9CE7-4038-B404-68D2636C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BC22-75C1-4B53-B943-BC53088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CCFB8-99DE-44F0-A786-A5C93F9A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85639-DAD8-4194-959B-A29BDF2A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BF2D-E0E6-4895-A119-3B4FBD52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0CD5-7222-495C-AA8D-F40E71C9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090A-BCE4-42E3-A222-16D792D1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4A7DC-92EA-4A26-82EC-1308B47E0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F9906-7092-4668-911C-C98A5FB8C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BAB36-BDFE-4823-8F9E-ECCD0E50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450D5-C28D-4516-9C22-2510E462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599C0-1113-4699-A3CD-5538D443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C747-3780-4BF0-8B10-3D2197D8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E4A32-8BEB-4675-8562-98AAACC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1EADF-84AA-4144-B50E-FE21575B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8EBCA-365A-487A-915C-B21CC3EA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48670-0D55-482E-A8B9-C4D3CB0A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53EE8-F77F-4CDE-98F3-883E2466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9EFB-C376-445C-92D1-79263C12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866A-4BF9-4F86-9892-D3C086D1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BDDF-CE45-4530-A669-657CBA2A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8B09-BAFC-4E09-8402-0F8DD8E54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F535-A7EA-43EF-AB2D-55AA8031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DCD5-8BA0-4EDC-9C45-34060E05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3835D-D915-4534-853D-ABF7383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5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14F9-AFD8-45F4-8DE7-D35D54C5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68572-20A2-4C80-9D7B-8BF6ECD2D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FF514-97C3-4A16-8B65-F54C02D5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F23E-8375-44EB-8FF7-36C14D62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CD21-75F5-44F2-AB17-53903486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70F0-ACA4-4B98-B5D9-DB4CC56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F3B9E-9EE5-4B9A-BD4E-C023500B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338B-90B6-49F5-BCF6-CC747EC9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0111-BD7D-49CC-80FF-0DC2C5820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89FB-F104-4192-90C8-9B909E251514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2397-B9F0-4208-B352-0B751B072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9FB34-4293-4E64-AAEB-CBFB49B4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7234-357C-49C1-BEED-A58595145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4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FACC-9990-4831-941D-E0392E8C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00" y="384367"/>
            <a:ext cx="8520600" cy="763600"/>
          </a:xfrm>
        </p:spPr>
        <p:txBody>
          <a:bodyPr>
            <a:normAutofit fontScale="90000"/>
          </a:bodyPr>
          <a:lstStyle/>
          <a:p>
            <a:r>
              <a:rPr lang="en-IN" dirty="0"/>
              <a:t>Summary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516AD-2199-45CA-8BCB-24A000DB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7933"/>
              </p:ext>
            </p:extLst>
          </p:nvPr>
        </p:nvGraphicFramePr>
        <p:xfrm>
          <a:off x="1835701" y="2023377"/>
          <a:ext cx="7630380" cy="3644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404">
                  <a:extLst>
                    <a:ext uri="{9D8B030D-6E8A-4147-A177-3AD203B41FA5}">
                      <a16:colId xmlns:a16="http://schemas.microsoft.com/office/drawing/2014/main" val="1031410084"/>
                    </a:ext>
                  </a:extLst>
                </a:gridCol>
                <a:gridCol w="1458024">
                  <a:extLst>
                    <a:ext uri="{9D8B030D-6E8A-4147-A177-3AD203B41FA5}">
                      <a16:colId xmlns:a16="http://schemas.microsoft.com/office/drawing/2014/main" val="2786620179"/>
                    </a:ext>
                  </a:extLst>
                </a:gridCol>
                <a:gridCol w="1058355">
                  <a:extLst>
                    <a:ext uri="{9D8B030D-6E8A-4147-A177-3AD203B41FA5}">
                      <a16:colId xmlns:a16="http://schemas.microsoft.com/office/drawing/2014/main" val="3167646943"/>
                    </a:ext>
                  </a:extLst>
                </a:gridCol>
                <a:gridCol w="1391476">
                  <a:extLst>
                    <a:ext uri="{9D8B030D-6E8A-4147-A177-3AD203B41FA5}">
                      <a16:colId xmlns:a16="http://schemas.microsoft.com/office/drawing/2014/main" val="1247501971"/>
                    </a:ext>
                  </a:extLst>
                </a:gridCol>
                <a:gridCol w="1708121">
                  <a:extLst>
                    <a:ext uri="{9D8B030D-6E8A-4147-A177-3AD203B41FA5}">
                      <a16:colId xmlns:a16="http://schemas.microsoft.com/office/drawing/2014/main" val="3738286893"/>
                    </a:ext>
                  </a:extLst>
                </a:gridCol>
              </a:tblGrid>
              <a:tr h="718331">
                <a:tc>
                  <a:txBody>
                    <a:bodyPr/>
                    <a:lstStyle/>
                    <a:p>
                      <a:r>
                        <a:rPr lang="en-IN" sz="2400" dirty="0"/>
                        <a:t>Model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Precision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Recall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F1-Score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AUC score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95498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IN" sz="2400" dirty="0"/>
                        <a:t>Logistic Regression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0.58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0.68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0.9556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0791002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IN" sz="2400" dirty="0"/>
                        <a:t>Decision Tree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0.36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0.49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0.897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576256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IN" sz="2400" dirty="0"/>
                        <a:t>Random Forest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0.968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942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7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Summary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Table</dc:title>
  <dc:creator>Shubham PERIWAL</dc:creator>
  <cp:lastModifiedBy>Shubham PERIWAL</cp:lastModifiedBy>
  <cp:revision>1</cp:revision>
  <dcterms:created xsi:type="dcterms:W3CDTF">2019-03-18T11:59:39Z</dcterms:created>
  <dcterms:modified xsi:type="dcterms:W3CDTF">2019-03-18T12:00:17Z</dcterms:modified>
</cp:coreProperties>
</file>