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966100446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9661004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966100446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9661004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96610044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9661004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966100446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9661004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Covasim: An agent-based model of COVID-19 dynamics and interventions</a:t>
            </a:r>
            <a:endParaRPr sz="3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Bridging the Gap Between Policy and Pandemic Understanding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highlight>
                <a:schemeClr val="dk1"/>
              </a:highlight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Kaushik Datta • 23341060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Brief overview of the ongoing COVID-19 pandemic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Importance of mathematical modeling in informing policy decisions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-Brief explanation of compartmental models and agent-based models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Highlighting the differences in complexity and computational requirements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Selecting and </a:t>
            </a:r>
            <a:r>
              <a:rPr lang="en" sz="3000"/>
              <a:t>Agent-Based Models</a:t>
            </a:r>
            <a:r>
              <a:rPr lang="en"/>
              <a:t> 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-Examples of compartmental models used for COVID-19 analysis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-SEIR model applications in global impact assessment and social 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distancing efficacy 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Examples of agent-based models for COVID-19 transmission and control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Repurposing influenza pandemic models for COVID-19 analysis in various countries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Covasim - Design Principles</a:t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Objectives: Real-world policy informatics for national and subnational settings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Simplicity vs. Customization: Making common usage patterns simple, allowing extensive user customization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01950" y="1912650"/>
            <a:ext cx="44115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Covasim - Features</a:t>
            </a:r>
            <a:endParaRPr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Pre-loaded demographic data for each country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Ability to define custom populations and contact networks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In-built and customizable COVID-19 interventions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High performance achieved through dynamic rescaling and array-based computations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800"/>
              <a:t>Impact of Covasim</a:t>
            </a:r>
            <a:endParaRPr sz="6000"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Real-world policy decisions influenced by Covasim scenarios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Validation of findings through subsequent real-world data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Examples of Covasim applications, including a case study in Seattle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787025" y="142850"/>
            <a:ext cx="3837000" cy="40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600"/>
              <a:t>Recap of Covasim's role in bridging policy and pandemic understanding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600"/>
              <a:t>Acknowledgment of its global impact and contributions to informed decision-making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