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EFD52-B849-49A1-B654-427BE5123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E03B97-78D2-4E88-A9AF-9B64C3B93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809ECF-4222-4B44-AFAE-12E1D8C7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942C9-8B9E-4896-B833-0C1CEB0D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FA34B-EC4C-4648-A0FB-D246EB99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0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FE44A-1A0B-41DD-95A6-CB014AFD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55011D-93FC-4848-B775-A1F1D2916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4D7C90-7E0A-432A-BE2A-F9FBDE6B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E4976-9342-416A-A029-8DA7586B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DFEC0-E90B-437C-A6BC-7EE52B2A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EB6E2C-28FD-4DCD-BA6C-BB413E09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B3A3D1-72D1-4CD4-B04A-74A666242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EC8243-A432-4E96-94BB-A31CAA71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6A6988-63F0-4A01-8A57-789B11B0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F6AB1-1A5C-42AE-9D70-1C3185EB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7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E4DD4-CCE9-4676-819D-000867D0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1BF50-BBA2-46F4-AF34-BB34E8C1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8292D-130D-4DC9-9127-523CBB80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665FE-CFB4-45FD-AD25-1BA5B77C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76E8E-F4A1-4810-8A24-2F6023B0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5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214B7-F894-4A2B-8A47-BBE5F82C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760C2E-738F-4125-AB96-B64DFCA8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55E9A-C676-446D-8CB0-4569820B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D413EA-B960-40BB-BFFB-B1C8F8F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DC277-42AA-42A5-84A0-C9DBB545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8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05D60-07D0-420F-96A8-76733A57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64A1B3-B742-474D-A16B-291FEA4CE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CF258-2D96-4D8F-BF26-82AC5062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9EB29-D35F-4315-8EFD-D9FD614C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3BCD4-3EB4-4002-904E-72BAE633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EBDC8-F76F-4D2C-B6FE-CEED35A1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57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D8CDA-DA42-4CA3-9D15-A3DCCE72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5C6521-A2A1-4642-9F9E-D6145974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97B873-91C7-47EB-BAF1-D34DE1F7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AD46DF-62F5-4583-944B-1AB541AA8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70E20A-D575-404C-8C07-80575B114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008607-FD04-4800-AD87-D0D12857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FD73C2-30DB-455A-B4F4-BBB13FB8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09A93D-014B-4424-B218-6046C55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67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D7BCC-3CD9-47A7-AD46-02408F58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D4BCE2-E7F4-4103-9F47-BD5350D0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11936F-BAB2-4C08-84C3-976AE4A2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20003-2A67-4CCE-9D1F-0ADE0A1D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33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CFB4B8-F5F4-4724-A690-D9B1030C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2DB924-2E00-4208-A1CB-708C44A2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63E248-128B-4EB9-A8DE-F685C6C5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19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B1343-464D-4F26-BA0E-B290A108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FB49C-6ADC-499A-96D6-4D37EA84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F3ED68-AE1D-4D12-94F3-EEF8C8DAB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01F549-147B-4589-873B-07DC16FF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5D6DC-562A-4FCB-87F7-C4BDF9AC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58E9A1-2A5A-44C9-A67D-2EBB3C0F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0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FD8BD-2282-4C1E-A20F-A0D0A94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9205FD-DA32-4F4E-A78E-DF343659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E3AC80-F1A7-4474-9B3F-371EB4BFC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60CF04-C1FC-49B2-86D0-279A8992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C72E9-8748-49F3-9031-DCBB3D54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46180A-5B36-4544-9CC8-790ADC83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1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5BB587-1FBE-46F1-A57E-5AF9A7B4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28DED-99F5-41C7-9906-EAD70745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015A7-1015-4099-9504-1A55E9E70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8A3D-698A-41BB-BA17-C1CC29AABB67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3C87A-8D8F-4E53-AE46-04129FA03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4BA13-A9FA-47FD-AEE6-64226BA8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EB43-9004-419B-8F89-F5A890E7BE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3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0ACB85-2922-41A9-8FC6-CC92493BD56E}"/>
              </a:ext>
            </a:extLst>
          </p:cNvPr>
          <p:cNvSpPr/>
          <p:nvPr/>
        </p:nvSpPr>
        <p:spPr>
          <a:xfrm>
            <a:off x="8991600" y="685800"/>
            <a:ext cx="2260600" cy="327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61CBB9-A348-4ED2-B2BC-55C02590CB2F}"/>
              </a:ext>
            </a:extLst>
          </p:cNvPr>
          <p:cNvSpPr/>
          <p:nvPr/>
        </p:nvSpPr>
        <p:spPr>
          <a:xfrm>
            <a:off x="237067" y="584200"/>
            <a:ext cx="11133666" cy="6096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0A48C91D-13AF-4859-8794-384E87689031}"/>
              </a:ext>
            </a:extLst>
          </p:cNvPr>
          <p:cNvSpPr/>
          <p:nvPr/>
        </p:nvSpPr>
        <p:spPr>
          <a:xfrm rot="16200000">
            <a:off x="10346267" y="5474757"/>
            <a:ext cx="2048933" cy="174836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09A8E3DC-C221-4810-9715-7F0093974844}"/>
              </a:ext>
            </a:extLst>
          </p:cNvPr>
          <p:cNvSpPr/>
          <p:nvPr/>
        </p:nvSpPr>
        <p:spPr>
          <a:xfrm rot="10800000">
            <a:off x="10496549" y="3576106"/>
            <a:ext cx="1748368" cy="174836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EFD2392-5AAD-4C7A-BB8A-0FDB9246412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496549" y="4450290"/>
            <a:ext cx="874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E8B6955-A666-4ECB-97F1-BB4CC30E19A1}"/>
              </a:ext>
            </a:extLst>
          </p:cNvPr>
          <p:cNvCxnSpPr>
            <a:cxnSpLocks/>
          </p:cNvCxnSpPr>
          <p:nvPr/>
        </p:nvCxnSpPr>
        <p:spPr>
          <a:xfrm>
            <a:off x="10496549" y="6371164"/>
            <a:ext cx="874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2337AA8-C9E9-469B-9930-604727C24063}"/>
              </a:ext>
            </a:extLst>
          </p:cNvPr>
          <p:cNvSpPr txBox="1"/>
          <p:nvPr/>
        </p:nvSpPr>
        <p:spPr>
          <a:xfrm>
            <a:off x="9457266" y="5139807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Haupteingang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C0BC6CF-6DA3-4C3A-824E-A548725CD20B}"/>
              </a:ext>
            </a:extLst>
          </p:cNvPr>
          <p:cNvSpPr/>
          <p:nvPr/>
        </p:nvSpPr>
        <p:spPr>
          <a:xfrm>
            <a:off x="9112249" y="584200"/>
            <a:ext cx="177800" cy="1405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6A7C43A-863E-4D0E-B606-AD6071D72401}"/>
              </a:ext>
            </a:extLst>
          </p:cNvPr>
          <p:cNvSpPr/>
          <p:nvPr/>
        </p:nvSpPr>
        <p:spPr>
          <a:xfrm rot="5400000">
            <a:off x="9903882" y="1198035"/>
            <a:ext cx="177800" cy="1405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161FE5-75C3-49E7-B81A-5CC6FDEA6710}"/>
              </a:ext>
            </a:extLst>
          </p:cNvPr>
          <p:cNvSpPr/>
          <p:nvPr/>
        </p:nvSpPr>
        <p:spPr>
          <a:xfrm>
            <a:off x="9668934" y="2121960"/>
            <a:ext cx="709082" cy="1252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855195A-A01E-4712-9B65-367354AC6EE5}"/>
              </a:ext>
            </a:extLst>
          </p:cNvPr>
          <p:cNvSpPr/>
          <p:nvPr/>
        </p:nvSpPr>
        <p:spPr>
          <a:xfrm>
            <a:off x="9931400" y="2489728"/>
            <a:ext cx="381000" cy="5164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Zusammenführung 19">
            <a:extLst>
              <a:ext uri="{FF2B5EF4-FFF2-40B4-BE49-F238E27FC236}">
                <a16:creationId xmlns:a16="http://schemas.microsoft.com/office/drawing/2014/main" id="{40E62170-36E2-4C17-8819-60F7CBDEB0F8}"/>
              </a:ext>
            </a:extLst>
          </p:cNvPr>
          <p:cNvSpPr/>
          <p:nvPr/>
        </p:nvSpPr>
        <p:spPr>
          <a:xfrm>
            <a:off x="9931400" y="432064"/>
            <a:ext cx="304800" cy="304272"/>
          </a:xfrm>
          <a:prstGeom prst="flowChartSummingJunc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Zusammenführung 20">
            <a:extLst>
              <a:ext uri="{FF2B5EF4-FFF2-40B4-BE49-F238E27FC236}">
                <a16:creationId xmlns:a16="http://schemas.microsoft.com/office/drawing/2014/main" id="{16FD331A-B880-4617-8AB6-0D546BCFEE83}"/>
              </a:ext>
            </a:extLst>
          </p:cNvPr>
          <p:cNvSpPr/>
          <p:nvPr/>
        </p:nvSpPr>
        <p:spPr>
          <a:xfrm>
            <a:off x="11159067" y="2596354"/>
            <a:ext cx="304800" cy="304272"/>
          </a:xfrm>
          <a:prstGeom prst="flowChartSummingJunc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0799EE-A193-4C14-A7BC-AAA34A353E90}"/>
              </a:ext>
            </a:extLst>
          </p:cNvPr>
          <p:cNvSpPr txBox="1"/>
          <p:nvPr/>
        </p:nvSpPr>
        <p:spPr>
          <a:xfrm>
            <a:off x="8262407" y="4495453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45791F1-2079-4F7A-8203-EB3C020A87AB}"/>
              </a:ext>
            </a:extLst>
          </p:cNvPr>
          <p:cNvSpPr/>
          <p:nvPr/>
        </p:nvSpPr>
        <p:spPr>
          <a:xfrm rot="5400000">
            <a:off x="9585194" y="1018519"/>
            <a:ext cx="508792" cy="945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6091FA2-ED2E-48E1-8A71-F02589EA124C}"/>
              </a:ext>
            </a:extLst>
          </p:cNvPr>
          <p:cNvSpPr/>
          <p:nvPr/>
        </p:nvSpPr>
        <p:spPr>
          <a:xfrm rot="5400000">
            <a:off x="9595402" y="1309448"/>
            <a:ext cx="344749" cy="481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C1F2690-DDD4-4293-AFC3-5522B994917F}"/>
              </a:ext>
            </a:extLst>
          </p:cNvPr>
          <p:cNvSpPr txBox="1"/>
          <p:nvPr/>
        </p:nvSpPr>
        <p:spPr>
          <a:xfrm>
            <a:off x="9502775" y="1343339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Laptop</a:t>
            </a:r>
          </a:p>
          <a:p>
            <a:r>
              <a:rPr lang="de-DE" sz="900" dirty="0"/>
              <a:t>Admin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E9A35F-F9D2-4FD8-8074-E5B0EBF6BD24}"/>
              </a:ext>
            </a:extLst>
          </p:cNvPr>
          <p:cNvSpPr txBox="1"/>
          <p:nvPr/>
        </p:nvSpPr>
        <p:spPr>
          <a:xfrm>
            <a:off x="9839854" y="2560536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Laptop</a:t>
            </a:r>
          </a:p>
          <a:p>
            <a:r>
              <a:rPr lang="de-DE" sz="900" dirty="0"/>
              <a:t>Kunden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8850D4E-1E01-4B41-A6D0-D88E57B04856}"/>
              </a:ext>
            </a:extLst>
          </p:cNvPr>
          <p:cNvSpPr txBox="1"/>
          <p:nvPr/>
        </p:nvSpPr>
        <p:spPr>
          <a:xfrm>
            <a:off x="9709944" y="699138"/>
            <a:ext cx="8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Accesspoint </a:t>
            </a:r>
          </a:p>
          <a:p>
            <a:r>
              <a:rPr lang="de-DE" sz="1000" dirty="0"/>
              <a:t>Admins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69FB3C8-061D-48C7-B7C9-0F0C225F27EE}"/>
              </a:ext>
            </a:extLst>
          </p:cNvPr>
          <p:cNvSpPr txBox="1"/>
          <p:nvPr/>
        </p:nvSpPr>
        <p:spPr>
          <a:xfrm>
            <a:off x="10414000" y="2572997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Accesspoint </a:t>
            </a:r>
          </a:p>
          <a:p>
            <a:r>
              <a:rPr lang="de-DE" sz="1000" dirty="0"/>
              <a:t>Gäste</a:t>
            </a:r>
          </a:p>
        </p:txBody>
      </p:sp>
      <p:sp>
        <p:nvSpPr>
          <p:cNvPr id="29" name="Flussdiagramm: Oder 28">
            <a:extLst>
              <a:ext uri="{FF2B5EF4-FFF2-40B4-BE49-F238E27FC236}">
                <a16:creationId xmlns:a16="http://schemas.microsoft.com/office/drawing/2014/main" id="{D5A90E84-A9E1-4741-806B-C29DF59BFFF8}"/>
              </a:ext>
            </a:extLst>
          </p:cNvPr>
          <p:cNvSpPr/>
          <p:nvPr/>
        </p:nvSpPr>
        <p:spPr>
          <a:xfrm>
            <a:off x="11178117" y="807147"/>
            <a:ext cx="285750" cy="292101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68A046-5147-43A6-A870-E4936905EF4C}"/>
              </a:ext>
            </a:extLst>
          </p:cNvPr>
          <p:cNvSpPr txBox="1"/>
          <p:nvPr/>
        </p:nvSpPr>
        <p:spPr>
          <a:xfrm>
            <a:off x="10496549" y="830783"/>
            <a:ext cx="84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Router </a:t>
            </a:r>
          </a:p>
          <a:p>
            <a:r>
              <a:rPr lang="de-DE" sz="1000" dirty="0"/>
              <a:t>Messestand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53A8DB3-A994-4943-B7EC-E157907690E4}"/>
              </a:ext>
            </a:extLst>
          </p:cNvPr>
          <p:cNvSpPr/>
          <p:nvPr/>
        </p:nvSpPr>
        <p:spPr>
          <a:xfrm rot="16200000">
            <a:off x="10283826" y="1424039"/>
            <a:ext cx="432858" cy="2444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1688970-9861-4094-ABAC-F142CDAE04AA}"/>
              </a:ext>
            </a:extLst>
          </p:cNvPr>
          <p:cNvSpPr txBox="1"/>
          <p:nvPr/>
        </p:nvSpPr>
        <p:spPr>
          <a:xfrm>
            <a:off x="10248107" y="1449970"/>
            <a:ext cx="554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Drucker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C403FC4-BE06-4584-85CD-1FF87D9DF45F}"/>
              </a:ext>
            </a:extLst>
          </p:cNvPr>
          <p:cNvSpPr txBox="1"/>
          <p:nvPr/>
        </p:nvSpPr>
        <p:spPr>
          <a:xfrm>
            <a:off x="8974139" y="3960123"/>
            <a:ext cx="126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Messestand Fläche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F45D29A-7467-4282-899C-B26B5B7A6914}"/>
              </a:ext>
            </a:extLst>
          </p:cNvPr>
          <p:cNvSpPr/>
          <p:nvPr/>
        </p:nvSpPr>
        <p:spPr>
          <a:xfrm rot="5400000">
            <a:off x="10533593" y="3155682"/>
            <a:ext cx="177800" cy="1405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6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</dc:creator>
  <cp:lastModifiedBy>Erik</cp:lastModifiedBy>
  <cp:revision>1</cp:revision>
  <dcterms:created xsi:type="dcterms:W3CDTF">2023-01-09T18:00:02Z</dcterms:created>
  <dcterms:modified xsi:type="dcterms:W3CDTF">2023-01-09T18:17:54Z</dcterms:modified>
</cp:coreProperties>
</file>