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6000">
                <a:latin typeface="Arial Black"/>
                <a:ea typeface="Arial Black"/>
                <a:cs typeface="Arial Black"/>
              </a:rPr>
              <a:t>Trabajo Práctico I</a:t>
            </a:r>
            <a:endParaRPr sz="6000">
              <a:latin typeface="Arial Black"/>
              <a:ea typeface="Arial Black"/>
              <a:cs typeface="Arial Black"/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Open Sans"/>
                <a:ea typeface="Open Sans"/>
                <a:cs typeface="Open Sans"/>
              </a:rPr>
              <a:t>Sistemas de Soporte a las Decisiones (SSD)</a:t>
            </a:r>
            <a:endParaRPr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9419391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523999" y="1122363"/>
            <a:ext cx="9144000" cy="958340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 Black"/>
                <a:ea typeface="Arial Black"/>
                <a:cs typeface="Arial Black"/>
              </a:rPr>
              <a:t>Definición DSS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350694999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523999" y="2191674"/>
            <a:ext cx="9144000" cy="776795"/>
          </a:xfrm>
        </p:spPr>
        <p:txBody>
          <a:bodyPr/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En términos muy generales, es "un sistema basado en computador que ayuda en el proceso de toma de decisiones" (Finlay​* y otros).</a:t>
            </a:r>
            <a:endParaRPr sz="2000">
              <a:latin typeface="Open Sans"/>
              <a:ea typeface="Open Sans"/>
              <a:cs typeface="Open Sans"/>
            </a:endParaRPr>
          </a:p>
        </p:txBody>
      </p:sp>
      <p:sp>
        <p:nvSpPr>
          <p:cNvPr id="1449344984" name="" hidden="0"/>
          <p:cNvSpPr txBox="1"/>
          <p:nvPr isPhoto="0" userDrawn="0"/>
        </p:nvSpPr>
        <p:spPr bwMode="auto">
          <a:xfrm flipH="0" flipV="0">
            <a:off x="1748736" y="6223616"/>
            <a:ext cx="9654645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Open Sans Condensed"/>
                <a:ea typeface="Open Sans Condensed"/>
                <a:cs typeface="Open Sans Condensed"/>
              </a:rPr>
              <a:t> * Finlay, P. N. (1994). Introducing decision support systems. Oxford, UK Cambridge, Mass., NCC Blackwell; Blackwell Publishers.</a:t>
            </a:r>
            <a:endParaRPr sz="1400">
              <a:latin typeface="Open Sans Condensed"/>
              <a:ea typeface="Open Sans Condensed"/>
              <a:cs typeface="Open Sans Condensed"/>
            </a:endParaRPr>
          </a:p>
        </p:txBody>
      </p:sp>
      <p:sp>
        <p:nvSpPr>
          <p:cNvPr id="1432482158" name="" hidden="0"/>
          <p:cNvSpPr/>
          <p:nvPr isPhoto="0" userDrawn="0"/>
        </p:nvSpPr>
        <p:spPr bwMode="auto">
          <a:xfrm flipH="0" flipV="0">
            <a:off x="10359627" y="4142919"/>
            <a:ext cx="12586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1092865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391067" y="3236650"/>
            <a:ext cx="3409864" cy="2575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7325768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523999" y="1122363"/>
            <a:ext cx="9144000" cy="958339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 Black"/>
                <a:ea typeface="Arial Black"/>
                <a:cs typeface="Arial Black"/>
              </a:rPr>
              <a:t>Su utilidad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627115972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523999" y="2191673"/>
            <a:ext cx="9144000" cy="77679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Los DSS son herramientas de mucha utilidad en Inteligencia empresarial (Business Intelligence) para apoyar el proceso de toma de decisiones de los directivos*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.</a:t>
            </a:r>
            <a:endParaRPr sz="2000">
              <a:latin typeface="Open Sans"/>
              <a:ea typeface="Open Sans"/>
              <a:cs typeface="Open Sans"/>
            </a:endParaRPr>
          </a:p>
        </p:txBody>
      </p:sp>
      <p:sp>
        <p:nvSpPr>
          <p:cNvPr id="322869381" name="" hidden="0"/>
          <p:cNvSpPr/>
          <p:nvPr isPhoto="0" userDrawn="0"/>
        </p:nvSpPr>
        <p:spPr bwMode="auto">
          <a:xfrm flipH="0" flipV="0">
            <a:off x="10359627" y="4142918"/>
            <a:ext cx="125861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2226619" name="" hidden="0"/>
          <p:cNvPicPr>
            <a:picLocks noChangeAspect="1"/>
          </p:cNvPicPr>
          <p:nvPr isPhoto="0" userDrawn="0"/>
        </p:nvPicPr>
        <p:blipFill>
          <a:blip r:embed="rId2"/>
          <a:srcRect l="4974" t="38515" r="6581" b="7850"/>
          <a:stretch/>
        </p:blipFill>
        <p:spPr bwMode="auto">
          <a:xfrm flipH="0" flipV="0">
            <a:off x="3228349" y="3282888"/>
            <a:ext cx="5918446" cy="2691043"/>
          </a:xfrm>
          <a:prstGeom prst="rect">
            <a:avLst/>
          </a:prstGeom>
        </p:spPr>
      </p:pic>
      <p:sp>
        <p:nvSpPr>
          <p:cNvPr id="1577239642" name="" hidden="0"/>
          <p:cNvSpPr txBox="1"/>
          <p:nvPr isPhoto="0" userDrawn="0"/>
        </p:nvSpPr>
        <p:spPr bwMode="auto">
          <a:xfrm flipH="0" flipV="0">
            <a:off x="1748736" y="6223615"/>
            <a:ext cx="9657309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Open Sans Condensed"/>
                <a:ea typeface="Open Sans Condensed"/>
                <a:cs typeface="Open Sans Condensed"/>
              </a:rPr>
              <a:t>Artículo de Wikipedia Sistema de Soporte a Decisiones: https://es.wikipedia.org/wiki/Sistemas_de_soporte_a_decisiones#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Open Sans Condensed"/>
                <a:ea typeface="Open Sans Condensed"/>
                <a:cs typeface="Open Sans Condensed"/>
              </a:rPr>
              <a:t>Función_y_características</a:t>
            </a:r>
            <a:endParaRPr sz="1400">
              <a:latin typeface="Open Sans Condensed"/>
              <a:ea typeface="Open Sans Condensed"/>
              <a:cs typeface="Open Sans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2670299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523999" y="1122363"/>
            <a:ext cx="9144000" cy="958339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 Black"/>
                <a:ea typeface="Arial Black"/>
                <a:cs typeface="Arial Black"/>
              </a:rPr>
              <a:t>Componentes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793217467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523999" y="2191673"/>
            <a:ext cx="9144000" cy="545607"/>
          </a:xfrm>
        </p:spPr>
        <p:txBody>
          <a:bodyPr/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Sprague y Carlson*​ identifican tres componentes básicos:</a:t>
            </a:r>
            <a:endParaRPr sz="2000">
              <a:latin typeface="Open Sans"/>
              <a:ea typeface="Open Sans"/>
              <a:cs typeface="Open Sans"/>
            </a:endParaRPr>
          </a:p>
        </p:txBody>
      </p:sp>
      <p:sp>
        <p:nvSpPr>
          <p:cNvPr id="1304871634" name="" hidden="0"/>
          <p:cNvSpPr txBox="1"/>
          <p:nvPr isPhoto="0" userDrawn="0"/>
        </p:nvSpPr>
        <p:spPr bwMode="auto">
          <a:xfrm flipH="0" flipV="0">
            <a:off x="1748736" y="6223615"/>
            <a:ext cx="9654681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Open Sans Condensed"/>
                <a:ea typeface="Open Sans Condensed"/>
                <a:cs typeface="Open Sans Condensed"/>
              </a:rPr>
              <a:t>Sprague, R. H. and E. D. Carlson (1982). Building effective decision support systems. Englewood Cliffs, N.J., Prentice-Hall.</a:t>
            </a:r>
            <a:endParaRPr sz="1400">
              <a:latin typeface="Open Sans Condensed"/>
              <a:ea typeface="Open Sans Condensed"/>
              <a:cs typeface="Open Sans Condensed"/>
            </a:endParaRPr>
          </a:p>
        </p:txBody>
      </p:sp>
      <p:sp>
        <p:nvSpPr>
          <p:cNvPr id="1484480803" name="" hidden="0"/>
          <p:cNvSpPr/>
          <p:nvPr isPhoto="0" userDrawn="0"/>
        </p:nvSpPr>
        <p:spPr bwMode="auto">
          <a:xfrm flipH="0" flipV="0">
            <a:off x="10359627" y="4142918"/>
            <a:ext cx="125861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43857897" name="" hidden="0"/>
          <p:cNvSpPr/>
          <p:nvPr isPhoto="0" userDrawn="0"/>
        </p:nvSpPr>
        <p:spPr bwMode="auto">
          <a:xfrm flipH="0" flipV="0">
            <a:off x="1523999" y="3213537"/>
            <a:ext cx="2912985" cy="185876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6655158" name="" hidden="0"/>
          <p:cNvSpPr/>
          <p:nvPr isPhoto="0" userDrawn="0"/>
        </p:nvSpPr>
        <p:spPr bwMode="auto">
          <a:xfrm flipH="0" flipV="0">
            <a:off x="4639507" y="3213536"/>
            <a:ext cx="2912985" cy="185876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15478511" name="" hidden="0"/>
          <p:cNvSpPr/>
          <p:nvPr isPhoto="0" userDrawn="0"/>
        </p:nvSpPr>
        <p:spPr bwMode="auto">
          <a:xfrm flipH="0" flipV="0">
            <a:off x="7755014" y="3213537"/>
            <a:ext cx="2912985" cy="185876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17319098" name="" hidden="0"/>
          <p:cNvSpPr txBox="1"/>
          <p:nvPr isPhoto="0" userDrawn="0"/>
        </p:nvSpPr>
        <p:spPr bwMode="auto">
          <a:xfrm flipH="0" flipV="0">
            <a:off x="2637606" y="3906932"/>
            <a:ext cx="685772" cy="4877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600">
                <a:latin typeface="Open Sans Extrabold"/>
                <a:ea typeface="Open Sans Extrabold"/>
                <a:cs typeface="Open Sans Extrabold"/>
              </a:rPr>
              <a:t>BD</a:t>
            </a:r>
            <a:endParaRPr sz="2600">
              <a:latin typeface="Open Sans Extrabold"/>
              <a:ea typeface="Open Sans Extrabold"/>
              <a:cs typeface="Open Sans Extrabold"/>
            </a:endParaRPr>
          </a:p>
        </p:txBody>
      </p:sp>
      <p:sp>
        <p:nvSpPr>
          <p:cNvPr id="1308035056" name="" hidden="0"/>
          <p:cNvSpPr txBox="1"/>
          <p:nvPr isPhoto="0" userDrawn="0"/>
        </p:nvSpPr>
        <p:spPr bwMode="auto">
          <a:xfrm flipH="0" flipV="0">
            <a:off x="5328966" y="3906932"/>
            <a:ext cx="1534065" cy="4877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600">
                <a:latin typeface="Open Sans Extrabold"/>
                <a:ea typeface="Open Sans Extrabold"/>
                <a:cs typeface="Open Sans Extrabold"/>
              </a:rPr>
              <a:t>Modelo</a:t>
            </a:r>
            <a:endParaRPr sz="2600">
              <a:latin typeface="Open Sans Extrabold"/>
              <a:ea typeface="Open Sans Extrabold"/>
              <a:cs typeface="Open Sans Extrabold"/>
            </a:endParaRPr>
          </a:p>
        </p:txBody>
      </p:sp>
      <p:sp>
        <p:nvSpPr>
          <p:cNvPr id="1449551193" name="" hidden="0"/>
          <p:cNvSpPr txBox="1"/>
          <p:nvPr isPhoto="0" userDrawn="0"/>
        </p:nvSpPr>
        <p:spPr bwMode="auto">
          <a:xfrm flipH="0" flipV="0">
            <a:off x="8397565" y="3906932"/>
            <a:ext cx="1627883" cy="4877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600">
                <a:latin typeface="Open Sans Extrabold"/>
                <a:ea typeface="Open Sans Extrabold"/>
                <a:cs typeface="Open Sans Extrabold"/>
              </a:rPr>
              <a:t>Interfaz</a:t>
            </a:r>
            <a:endParaRPr sz="2600">
              <a:latin typeface="Open Sans Extrabold"/>
              <a:ea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659185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523999" y="1122363"/>
            <a:ext cx="9144000" cy="958339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>
                <a:latin typeface="Arial Black"/>
                <a:ea typeface="Arial Black"/>
                <a:cs typeface="Arial Black"/>
              </a:rPr>
              <a:t>¿Humano vs máquina?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545078322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523999" y="2191673"/>
            <a:ext cx="9144000" cy="77679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En este tipo de sistemas la toma de decisión finalmente es humana y el DSS debe hacer más fácil ese proceso.</a:t>
            </a:r>
            <a:r>
              <a:rPr sz="2000">
                <a:latin typeface="Open Sans"/>
                <a:ea typeface="Open Sans"/>
                <a:cs typeface="Open Sans"/>
              </a:rPr>
              <a:t> Reflexiones al respecto.</a:t>
            </a:r>
            <a:endParaRPr sz="2000">
              <a:latin typeface="Open Sans"/>
              <a:ea typeface="Open Sans"/>
              <a:cs typeface="Open Sans"/>
            </a:endParaRPr>
          </a:p>
        </p:txBody>
      </p:sp>
      <p:sp>
        <p:nvSpPr>
          <p:cNvPr id="2069218584" name="" hidden="0"/>
          <p:cNvSpPr/>
          <p:nvPr isPhoto="0" userDrawn="0"/>
        </p:nvSpPr>
        <p:spPr bwMode="auto">
          <a:xfrm flipH="0" flipV="0">
            <a:off x="10359627" y="4142918"/>
            <a:ext cx="125861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2193659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271051" y="3260064"/>
            <a:ext cx="3649896" cy="2497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4383966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Arial Black"/>
                <a:ea typeface="Arial Black"/>
                <a:cs typeface="Arial Black"/>
              </a:rPr>
              <a:t>Gracias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808283556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523999" y="6422547"/>
            <a:ext cx="9144000" cy="429903"/>
          </a:xfrm>
        </p:spPr>
        <p:txBody>
          <a:bodyPr/>
          <a:lstStyle/>
          <a:p>
            <a:pPr>
              <a:defRPr/>
            </a:pPr>
            <a:r>
              <a:rPr lang="en-US" sz="1800">
                <a:latin typeface="Open Sans"/>
                <a:ea typeface="Open Sans"/>
                <a:cs typeface="Open Sans"/>
              </a:rPr>
              <a:t>Emiliano Manganiello – Damián Gamarra – Martín Kaen</a:t>
            </a:r>
            <a:endParaRPr sz="180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ONLYOFFICE/7.0.2.5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2023-03-26T21:37:08Z</dcterms:modified>
  <cp:category/>
  <cp:contentStatus/>
  <cp:version/>
</cp:coreProperties>
</file>