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425477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967104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9501056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686ADB-2CEB-067B-515E-2D1F2263C089}" type="slidenum">
              <a:rPr lang="es-ES"/>
              <a:t/>
            </a:fld>
            <a:endParaRPr lang="es-E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6299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45426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14899258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615D0-8AEC-FCA5-80D1-C9D75CE366FE}" type="slidenum">
              <a:rPr lang="es-ES"/>
              <a:t/>
            </a:fld>
            <a:endParaRPr lang="es-E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47151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815575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007618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526197-B8BF-7309-9A59-55B99E6721D2}" type="slidenum">
              <a:rPr lang="es-ES"/>
              <a:t/>
            </a:fld>
            <a:endParaRPr lang="es-E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5223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067737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8306580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02545B-29F0-3A66-8C82-D95B0480EB58}" type="slidenum">
              <a:rPr lang="es-ES"/>
              <a:t/>
            </a:fld>
            <a:endParaRPr lang="es-E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82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2069855"/>
            <a:ext cx="9144000" cy="144010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Impacto ético y ecológico de la Inteligencia Artificial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3602037"/>
            <a:ext cx="9144000" cy="482721"/>
          </a:xfrm>
        </p:spPr>
        <p:txBody>
          <a:bodyPr/>
          <a:lstStyle/>
          <a:p>
            <a:pPr>
              <a:defRPr/>
            </a:pPr>
            <a:r>
              <a:rPr lang="es-ES">
                <a:latin typeface="Open Sans Light"/>
                <a:ea typeface="Open Sans Light"/>
                <a:cs typeface="Open Sans Light"/>
              </a:rPr>
              <a:t>TP Final de la materia Tecnología, trabajo y sociedad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21455877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38325" y="4764508"/>
            <a:ext cx="1115348" cy="1018447"/>
          </a:xfrm>
          <a:prstGeom prst="rect">
            <a:avLst/>
          </a:prstGeom>
        </p:spPr>
      </p:pic>
      <p:sp>
        <p:nvSpPr>
          <p:cNvPr id="1709005598" name="Subtitle 2"/>
          <p:cNvSpPr>
            <a:spLocks noGrp="1"/>
          </p:cNvSpPr>
          <p:nvPr/>
        </p:nvSpPr>
        <p:spPr bwMode="auto">
          <a:xfrm flipH="0" flipV="0">
            <a:off x="5229752" y="6373812"/>
            <a:ext cx="1732493" cy="482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800">
                <a:latin typeface="Open Sans Light"/>
                <a:ea typeface="Open Sans Light"/>
                <a:cs typeface="Open Sans Light"/>
              </a:rPr>
              <a:t>Junio 2024</a:t>
            </a:r>
            <a:endParaRPr sz="1800">
              <a:latin typeface="Open Sans Light"/>
              <a:cs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4075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27942" y="457931"/>
            <a:ext cx="5621624" cy="93418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Orígenes de la IA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158313099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27942" y="1477230"/>
            <a:ext cx="9816288" cy="10322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es-ES">
                <a:latin typeface="Open Sans Light"/>
                <a:ea typeface="Open Sans Light"/>
                <a:cs typeface="Open Sans Light"/>
              </a:rPr>
              <a:t>Repasamos la historia de la IA y cómo llegamos al crecimiento supuestamente exponencial que observamos ahora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20144471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3961" y="3179315"/>
            <a:ext cx="7997011" cy="3279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941630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87812" y="2509470"/>
            <a:ext cx="4296224" cy="3222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09193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27941" y="457929"/>
            <a:ext cx="8361893" cy="93418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Limitaciones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98706248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27941" y="1477229"/>
            <a:ext cx="9559846" cy="9956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>
                <a:latin typeface="Open Sans Light"/>
                <a:cs typeface="Open Sans Light"/>
              </a:rPr>
              <a:t>La escasez de recursos naturales converge con la falta de datos de calidad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8449886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6656" y="3356868"/>
            <a:ext cx="5159342" cy="2902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604708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814688" y="2684111"/>
            <a:ext cx="6575926" cy="3001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6769779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27941" y="457929"/>
            <a:ext cx="8361893" cy="93418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Conclusión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88173443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27941" y="1477229"/>
            <a:ext cx="9559846" cy="9956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>
                <a:latin typeface="Open Sans Light"/>
                <a:cs typeface="Open Sans Light"/>
              </a:rPr>
              <a:t>Razones por las cuales es importante avanzar sobre regulación en la industria IT con respecto a la IA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13444821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93073" y="2880967"/>
            <a:ext cx="7237211" cy="3515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7594334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043713" y="2556061"/>
            <a:ext cx="3556767" cy="2667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96548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210210" y="3007701"/>
            <a:ext cx="3771577" cy="8425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Gracias</a:t>
            </a:r>
            <a:endParaRPr sz="4800"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2024-06-19T19:07:13Z</dcterms:modified>
  <cp:category/>
  <cp:contentStatus/>
  <cp:version/>
</cp:coreProperties>
</file>