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531740" name="" hidden="0"/>
          <p:cNvSpPr txBox="1"/>
          <p:nvPr isPhoto="0" userDrawn="0"/>
        </p:nvSpPr>
        <p:spPr bwMode="auto">
          <a:xfrm flipH="0" flipV="0">
            <a:off x="5730051" y="1071181"/>
            <a:ext cx="1937239" cy="4877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0" i="0" u="none" strike="noStrike" cap="none" spc="0">
                <a:solidFill>
                  <a:srgbClr val="0B1B64"/>
                </a:solidFill>
                <a:latin typeface="Open Sans Extrabold"/>
                <a:ea typeface="Open Sans Extrabold"/>
                <a:cs typeface="Open Sans Extrabold"/>
              </a:rPr>
              <a:t>AzuraCast</a:t>
            </a:r>
            <a:endParaRPr sz="2600">
              <a:solidFill>
                <a:srgbClr val="0B1B64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pic>
        <p:nvPicPr>
          <p:cNvPr id="4580533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30889" y="425387"/>
            <a:ext cx="1532506" cy="1532506"/>
          </a:xfrm>
          <a:prstGeom prst="rect">
            <a:avLst/>
          </a:prstGeom>
        </p:spPr>
      </p:pic>
      <p:sp>
        <p:nvSpPr>
          <p:cNvPr id="1850411117" name="" hidden="0"/>
          <p:cNvSpPr/>
          <p:nvPr isPhoto="0" userDrawn="0"/>
        </p:nvSpPr>
        <p:spPr bwMode="auto">
          <a:xfrm flipH="0" flipV="0">
            <a:off x="5822526" y="756765"/>
            <a:ext cx="1109707" cy="314416"/>
          </a:xfrm>
          <a:prstGeom prst="roundRect">
            <a:avLst>
              <a:gd name="adj" fmla="val 16667"/>
            </a:avLst>
          </a:prstGeom>
          <a:solidFill>
            <a:srgbClr val="236BE9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924723" name="" hidden="0"/>
          <p:cNvSpPr txBox="1"/>
          <p:nvPr isPhoto="0" userDrawn="0"/>
        </p:nvSpPr>
        <p:spPr bwMode="auto">
          <a:xfrm flipH="0" flipV="0">
            <a:off x="5944316" y="776795"/>
            <a:ext cx="866128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API RE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S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T</a:t>
            </a:r>
            <a:endParaRPr sz="1200">
              <a:solidFill>
                <a:schemeClr val="bg1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085453561" name="" hidden="0"/>
          <p:cNvSpPr txBox="1"/>
          <p:nvPr isPhoto="0" userDrawn="0"/>
        </p:nvSpPr>
        <p:spPr bwMode="auto">
          <a:xfrm flipH="0" flipV="0">
            <a:off x="1415824" y="2783518"/>
            <a:ext cx="9747192" cy="2651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La API de AzuraCast nos permite interactuar con nuestra instancia de este SaaS self-host. Podemos ver qué está sonando en nuestra radio, artista, canción, playlist, próxima canción y mucho más. La API está documentada con Swagger UI para visualizar y testear cualquier implementación de OpenAPI.</a:t>
            </a:r>
            <a:endParaRPr sz="28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80061" name="" hidden="0"/>
          <p:cNvSpPr txBox="1"/>
          <p:nvPr isPhoto="0" userDrawn="0"/>
        </p:nvSpPr>
        <p:spPr bwMode="auto">
          <a:xfrm flipH="0" flipV="0">
            <a:off x="5730051" y="1071181"/>
            <a:ext cx="1937239" cy="4877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0" i="0" u="none" strike="noStrike" cap="none" spc="0">
                <a:solidFill>
                  <a:srgbClr val="0B1B64"/>
                </a:solidFill>
                <a:latin typeface="Open Sans Extrabold"/>
                <a:ea typeface="Open Sans Extrabold"/>
                <a:cs typeface="Open Sans Extrabold"/>
              </a:rPr>
              <a:t>AzuraCast</a:t>
            </a:r>
            <a:endParaRPr sz="2600">
              <a:solidFill>
                <a:srgbClr val="0B1B64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pic>
        <p:nvPicPr>
          <p:cNvPr id="18937881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30889" y="425387"/>
            <a:ext cx="1532506" cy="1532506"/>
          </a:xfrm>
          <a:prstGeom prst="rect">
            <a:avLst/>
          </a:prstGeom>
        </p:spPr>
      </p:pic>
      <p:sp>
        <p:nvSpPr>
          <p:cNvPr id="1196667884" name="" hidden="0"/>
          <p:cNvSpPr/>
          <p:nvPr isPhoto="0" userDrawn="0"/>
        </p:nvSpPr>
        <p:spPr bwMode="auto">
          <a:xfrm flipH="0" flipV="0">
            <a:off x="5822526" y="756765"/>
            <a:ext cx="1109707" cy="314416"/>
          </a:xfrm>
          <a:prstGeom prst="roundRect">
            <a:avLst>
              <a:gd name="adj" fmla="val 16667"/>
            </a:avLst>
          </a:prstGeom>
          <a:solidFill>
            <a:srgbClr val="236BE9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448185" name="" hidden="0"/>
          <p:cNvSpPr txBox="1"/>
          <p:nvPr isPhoto="0" userDrawn="0"/>
        </p:nvSpPr>
        <p:spPr bwMode="auto">
          <a:xfrm flipH="0" flipV="0">
            <a:off x="5944316" y="776795"/>
            <a:ext cx="866128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API RE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S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T</a:t>
            </a:r>
            <a:endParaRPr sz="1200">
              <a:solidFill>
                <a:schemeClr val="bg1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390089071" name="" hidden="0"/>
          <p:cNvSpPr txBox="1"/>
          <p:nvPr isPhoto="0" userDrawn="0"/>
        </p:nvSpPr>
        <p:spPr bwMode="auto">
          <a:xfrm flipH="0" flipV="0">
            <a:off x="4236334" y="2783518"/>
            <a:ext cx="7000484" cy="2651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Si tuviéramos una app mobile con nuestra radio podríamos usar la API para mostrar lo que está sonando y a qué playlist pertenece la canción. También podríamos mostrarle al usuario qué va a sonar luego.</a:t>
            </a:r>
            <a:endParaRPr sz="2800">
              <a:latin typeface="Open Sans"/>
              <a:ea typeface="Open Sans"/>
              <a:cs typeface="Open Sans"/>
            </a:endParaRPr>
          </a:p>
        </p:txBody>
      </p:sp>
      <p:pic>
        <p:nvPicPr>
          <p:cNvPr id="76096946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85280" y="2228664"/>
            <a:ext cx="2024574" cy="3849253"/>
          </a:xfrm>
          <a:prstGeom prst="rect">
            <a:avLst/>
          </a:prstGeom>
        </p:spPr>
      </p:pic>
      <p:pic>
        <p:nvPicPr>
          <p:cNvPr id="122412045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9143" y="1766286"/>
            <a:ext cx="3583535" cy="5091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430799" name="" hidden="0"/>
          <p:cNvSpPr txBox="1"/>
          <p:nvPr isPhoto="0" userDrawn="0"/>
        </p:nvSpPr>
        <p:spPr bwMode="auto">
          <a:xfrm flipH="0" flipV="0">
            <a:off x="5730051" y="1071181"/>
            <a:ext cx="1937239" cy="4877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0" i="0" u="none" strike="noStrike" cap="none" spc="0">
                <a:solidFill>
                  <a:srgbClr val="0B1B64"/>
                </a:solidFill>
                <a:latin typeface="Open Sans Extrabold"/>
                <a:ea typeface="Open Sans Extrabold"/>
                <a:cs typeface="Open Sans Extrabold"/>
              </a:rPr>
              <a:t>AzuraCast</a:t>
            </a:r>
            <a:endParaRPr sz="2600">
              <a:solidFill>
                <a:srgbClr val="0B1B64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pic>
        <p:nvPicPr>
          <p:cNvPr id="431674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30889" y="425387"/>
            <a:ext cx="1532506" cy="1532506"/>
          </a:xfrm>
          <a:prstGeom prst="rect">
            <a:avLst/>
          </a:prstGeom>
        </p:spPr>
      </p:pic>
      <p:sp>
        <p:nvSpPr>
          <p:cNvPr id="875718551" name="" hidden="0"/>
          <p:cNvSpPr/>
          <p:nvPr isPhoto="0" userDrawn="0"/>
        </p:nvSpPr>
        <p:spPr bwMode="auto">
          <a:xfrm flipH="0" flipV="0">
            <a:off x="5822526" y="756765"/>
            <a:ext cx="1109707" cy="314416"/>
          </a:xfrm>
          <a:prstGeom prst="roundRect">
            <a:avLst>
              <a:gd name="adj" fmla="val 16667"/>
            </a:avLst>
          </a:prstGeom>
          <a:solidFill>
            <a:srgbClr val="236BE9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154239" name="" hidden="0"/>
          <p:cNvSpPr txBox="1"/>
          <p:nvPr isPhoto="0" userDrawn="0"/>
        </p:nvSpPr>
        <p:spPr bwMode="auto">
          <a:xfrm flipH="0" flipV="0">
            <a:off x="5944316" y="776795"/>
            <a:ext cx="866128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API RE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S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T</a:t>
            </a:r>
            <a:endParaRPr sz="1200">
              <a:solidFill>
                <a:schemeClr val="bg1"/>
              </a:solidFill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926933693" name="" hidden="0"/>
          <p:cNvSpPr txBox="1"/>
          <p:nvPr isPhoto="0" userDrawn="0"/>
        </p:nvSpPr>
        <p:spPr bwMode="auto">
          <a:xfrm flipH="0" flipV="0">
            <a:off x="1809803" y="2218584"/>
            <a:ext cx="85725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Esta es una demo de la API en uso en una PWA que hice para una radio online:</a:t>
            </a:r>
            <a:endParaRPr sz="1800">
              <a:latin typeface="Open Sans"/>
              <a:ea typeface="Open Sans"/>
              <a:cs typeface="Open Sans"/>
            </a:endParaRPr>
          </a:p>
        </p:txBody>
      </p:sp>
      <p:pic>
        <p:nvPicPr>
          <p:cNvPr id="12134195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357562" y="2584380"/>
            <a:ext cx="5476874" cy="3409949"/>
          </a:xfrm>
          <a:prstGeom prst="rect">
            <a:avLst/>
          </a:prstGeom>
        </p:spPr>
      </p:pic>
      <p:sp>
        <p:nvSpPr>
          <p:cNvPr id="1922207308" name="" hidden="0"/>
          <p:cNvSpPr txBox="1"/>
          <p:nvPr isPhoto="0" userDrawn="0"/>
        </p:nvSpPr>
        <p:spPr bwMode="auto">
          <a:xfrm flipH="0" flipV="0">
            <a:off x="1809803" y="6133044"/>
            <a:ext cx="857264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Con esta llamada a la API mostramos qué playlist está sonando.</a:t>
            </a:r>
            <a:endParaRPr sz="18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2023-06-04T17:19:01Z</dcterms:modified>
  <cp:category/>
  <cp:contentStatus/>
  <cp:version/>
</cp:coreProperties>
</file>