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809495" name="" hidden="0"/>
          <p:cNvSpPr/>
          <p:nvPr isPhoto="0" userDrawn="0"/>
        </p:nvSpPr>
        <p:spPr bwMode="auto">
          <a:xfrm flipH="0" flipV="0">
            <a:off x="4009528" y="2839527"/>
            <a:ext cx="4331179" cy="1222075"/>
          </a:xfrm>
          <a:prstGeom prst="rect">
            <a:avLst/>
          </a:prstGeom>
          <a:solidFill>
            <a:schemeClr val="bg2">
              <a:lumMod val="50000"/>
            </a:schemeClr>
          </a:solidFill>
          <a:ln w="12699" cap="flat" cmpd="sng" algn="ctr">
            <a:solidFill>
              <a:schemeClr val="bg2">
                <a:lumMod val="2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>
                <a:latin typeface="Open Sans Extrabold"/>
                <a:ea typeface="Open Sans Extrabold"/>
                <a:cs typeface="Open Sans Extrabold"/>
              </a:rPr>
              <a:t>METADATA:</a:t>
            </a:r>
            <a:endParaRPr sz="2000" b="1">
              <a:latin typeface="Open Sans Extrabold"/>
              <a:ea typeface="Open Sans Extrabold"/>
              <a:cs typeface="Open Sans Extrabold"/>
            </a:endParaRPr>
          </a:p>
          <a:p>
            <a:pPr algn="ctr">
              <a:defRPr/>
            </a:pPr>
            <a:r>
              <a:rPr sz="2000" b="1">
                <a:latin typeface="Open Sans Extrabold"/>
                <a:ea typeface="Open Sans Extrabold"/>
                <a:cs typeface="Open Sans Extrabold"/>
              </a:rPr>
              <a:t>CANCIÓN, ARTISTA, AÑO</a:t>
            </a:r>
            <a:endParaRPr sz="2000" b="1"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1756067807" name="" hidden="0"/>
          <p:cNvSpPr/>
          <p:nvPr isPhoto="0" userDrawn="0"/>
        </p:nvSpPr>
        <p:spPr bwMode="auto">
          <a:xfrm flipH="0" flipV="0">
            <a:off x="666792" y="2839528"/>
            <a:ext cx="2102688" cy="12220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699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>
                <a:latin typeface="Open Sans Extrabold"/>
                <a:ea typeface="Open Sans Extrabold"/>
                <a:cs typeface="Open Sans Extrabold"/>
              </a:rPr>
              <a:t>WEB</a:t>
            </a:r>
            <a:endParaRPr sz="2000" b="1"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1169521713" name="" hidden="0"/>
          <p:cNvSpPr/>
          <p:nvPr isPhoto="0" userDrawn="0"/>
        </p:nvSpPr>
        <p:spPr bwMode="auto">
          <a:xfrm flipH="0" flipV="0">
            <a:off x="9365093" y="2839527"/>
            <a:ext cx="2102688" cy="1222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699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>
                <a:latin typeface="Open Sans Extrabold"/>
                <a:ea typeface="Open Sans Extrabold"/>
                <a:cs typeface="Open Sans Extrabold"/>
              </a:rPr>
              <a:t>SPOTIFY API</a:t>
            </a:r>
            <a:endParaRPr sz="2000" b="1"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726578030" name="" hidden="0"/>
          <p:cNvSpPr txBox="1"/>
          <p:nvPr isPhoto="0" userDrawn="0"/>
        </p:nvSpPr>
        <p:spPr bwMode="auto">
          <a:xfrm flipH="0" flipV="0">
            <a:off x="4863129" y="4434307"/>
            <a:ext cx="2624083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/>
              <a:t>CANAL:</a:t>
            </a:r>
            <a:endParaRPr b="1"/>
          </a:p>
          <a:p>
            <a:pPr algn="ctr">
              <a:defRPr/>
            </a:pPr>
            <a:r>
              <a:rPr/>
              <a:t> HTTP REQUEST</a:t>
            </a:r>
            <a:endParaRPr/>
          </a:p>
        </p:txBody>
      </p:sp>
      <p:sp>
        <p:nvSpPr>
          <p:cNvPr id="1263002592" name="" hidden="0"/>
          <p:cNvSpPr/>
          <p:nvPr isPhoto="0" userDrawn="0"/>
        </p:nvSpPr>
        <p:spPr bwMode="auto">
          <a:xfrm flipH="0" flipV="0">
            <a:off x="3775896" y="5840801"/>
            <a:ext cx="5085990" cy="7188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699" cap="flat" cmpd="sng" algn="ctr">
            <a:solidFill>
              <a:schemeClr val="bg2">
                <a:lumMod val="2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>
                <a:latin typeface="Open Sans Extrabold"/>
                <a:ea typeface="Open Sans Extrabold"/>
                <a:cs typeface="Open Sans Extrabold"/>
              </a:rPr>
              <a:t>RESPONSE 200, INFO PARA MOSTRAR EN FORMATO JSON</a:t>
            </a:r>
            <a:endParaRPr sz="2000" b="1">
              <a:latin typeface="Open Sans Extrabold"/>
              <a:ea typeface="Open Sans Extrabold"/>
              <a:cs typeface="Open Sans Extrabold"/>
            </a:endParaRPr>
          </a:p>
        </p:txBody>
      </p:sp>
      <p:pic>
        <p:nvPicPr>
          <p:cNvPr id="37391150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021163" y="2172735"/>
            <a:ext cx="893235" cy="893235"/>
          </a:xfrm>
          <a:prstGeom prst="rect">
            <a:avLst/>
          </a:prstGeom>
        </p:spPr>
      </p:pic>
      <p:sp>
        <p:nvSpPr>
          <p:cNvPr id="224782504" name="" hidden="0"/>
          <p:cNvSpPr/>
          <p:nvPr isPhoto="0" userDrawn="0"/>
        </p:nvSpPr>
        <p:spPr bwMode="auto">
          <a:xfrm flipH="0" flipV="0">
            <a:off x="3775896" y="1293962"/>
            <a:ext cx="4798442" cy="611035"/>
          </a:xfrm>
          <a:prstGeom prst="rect">
            <a:avLst/>
          </a:prstGeom>
          <a:solidFill>
            <a:srgbClr val="E62929"/>
          </a:solidFill>
          <a:ln w="12699" cap="flat" cmpd="sng" algn="ctr">
            <a:solidFill>
              <a:schemeClr val="bg2">
                <a:lumMod val="25098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 b="1">
                <a:latin typeface="Open Sans Extrabold"/>
                <a:ea typeface="Open Sans Extrabold"/>
                <a:cs typeface="Open Sans Extrabold"/>
              </a:rPr>
              <a:t>RUIDO: ERROR 500, FALLAS EN EL SERVER</a:t>
            </a:r>
            <a:endParaRPr sz="1600" b="1">
              <a:latin typeface="Open Sans Extrabold"/>
              <a:ea typeface="Open Sans Extrabold"/>
              <a:cs typeface="Open Sans Extrabold"/>
            </a:endParaRPr>
          </a:p>
        </p:txBody>
      </p:sp>
      <p:sp>
        <p:nvSpPr>
          <p:cNvPr id="950476609" name="" hidden="0"/>
          <p:cNvSpPr/>
          <p:nvPr isPhoto="0" userDrawn="0"/>
        </p:nvSpPr>
        <p:spPr bwMode="auto">
          <a:xfrm flipH="0" flipV="0">
            <a:off x="3057027" y="3306792"/>
            <a:ext cx="718867" cy="323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8761117" name="" hidden="0"/>
          <p:cNvSpPr/>
          <p:nvPr isPhoto="0" userDrawn="0"/>
        </p:nvSpPr>
        <p:spPr bwMode="auto">
          <a:xfrm flipH="0" flipV="0">
            <a:off x="8502452" y="3306792"/>
            <a:ext cx="718866" cy="3234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5589292" name="" hidden="0"/>
          <p:cNvSpPr/>
          <p:nvPr isPhoto="0" userDrawn="0"/>
        </p:nvSpPr>
        <p:spPr bwMode="auto">
          <a:xfrm rot="5399978" flipH="0" flipV="0">
            <a:off x="5895636" y="2178175"/>
            <a:ext cx="558961" cy="2245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379858" name="" hidden="0"/>
          <p:cNvSpPr/>
          <p:nvPr isPhoto="0" userDrawn="0"/>
        </p:nvSpPr>
        <p:spPr bwMode="auto">
          <a:xfrm rot="7517080" flipH="0" flipV="0">
            <a:off x="8905228" y="5004297"/>
            <a:ext cx="1552391" cy="3234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075278" name="" hidden="0"/>
          <p:cNvSpPr/>
          <p:nvPr isPhoto="0" userDrawn="0"/>
        </p:nvSpPr>
        <p:spPr bwMode="auto">
          <a:xfrm rot="13719531" flipH="0" flipV="0">
            <a:off x="1993285" y="5068544"/>
            <a:ext cx="1552390" cy="3234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8181412" name="" hidden="0"/>
          <p:cNvSpPr txBox="1"/>
          <p:nvPr isPhoto="0" userDrawn="0"/>
        </p:nvSpPr>
        <p:spPr bwMode="auto">
          <a:xfrm flipH="0" flipV="0">
            <a:off x="6237334" y="6631556"/>
            <a:ext cx="262458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b="1"/>
              <a:t>FEEDBACK</a:t>
            </a:r>
            <a:endParaRPr b="1"/>
          </a:p>
        </p:txBody>
      </p:sp>
      <p:sp>
        <p:nvSpPr>
          <p:cNvPr id="433285515" name="" hidden="0"/>
          <p:cNvSpPr txBox="1"/>
          <p:nvPr isPhoto="0" userDrawn="0"/>
        </p:nvSpPr>
        <p:spPr bwMode="auto">
          <a:xfrm flipH="0" flipV="0">
            <a:off x="2769481" y="2482175"/>
            <a:ext cx="1455905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GET REQUEST</a:t>
            </a:r>
            <a:endParaRPr sz="1200"/>
          </a:p>
        </p:txBody>
      </p:sp>
      <p:sp>
        <p:nvSpPr>
          <p:cNvPr id="894688032" name="" hidden="0"/>
          <p:cNvSpPr txBox="1"/>
          <p:nvPr isPhoto="0" userDrawn="0"/>
        </p:nvSpPr>
        <p:spPr bwMode="auto">
          <a:xfrm flipH="0" flipV="0">
            <a:off x="6746415" y="2417534"/>
            <a:ext cx="1594291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 b="1"/>
              <a:t>CÓDIGO</a:t>
            </a:r>
            <a:r>
              <a:rPr sz="1400"/>
              <a:t>: JSON</a:t>
            </a:r>
            <a:endParaRPr sz="1400"/>
          </a:p>
        </p:txBody>
      </p:sp>
      <p:sp>
        <p:nvSpPr>
          <p:cNvPr id="1024214961" name="" hidden="0"/>
          <p:cNvSpPr/>
          <p:nvPr isPhoto="0" userDrawn="0"/>
        </p:nvSpPr>
        <p:spPr bwMode="auto">
          <a:xfrm rot="5399978" flipH="0" flipV="0">
            <a:off x="5509245" y="2106631"/>
            <a:ext cx="397215" cy="2245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38076" name="" hidden="0"/>
          <p:cNvSpPr/>
          <p:nvPr isPhoto="0" userDrawn="0"/>
        </p:nvSpPr>
        <p:spPr bwMode="auto">
          <a:xfrm rot="5399978" flipH="0" flipV="0">
            <a:off x="6407829" y="2106630"/>
            <a:ext cx="397215" cy="2245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ONLYOFFICE/7.0.2.5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2023-04-27T20:42:55Z</dcterms:modified>
  <cp:category/>
  <cp:contentStatus/>
  <cp:version/>
</cp:coreProperties>
</file>