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s-E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s-ES"/>
              <a:t>10/30/2013</a:t>
            </a:fld>
            <a:endParaRPr lang="es-E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s-ES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s-E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s-ES"/>
              <a:t>1</a:t>
            </a:fld>
            <a:endParaRPr lang="es-E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425477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9671047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s-ES">
              <a:latin typeface="Arial"/>
              <a:cs typeface="Arial"/>
            </a:endParaRPr>
          </a:p>
        </p:txBody>
      </p:sp>
      <p:sp>
        <p:nvSpPr>
          <p:cNvPr id="95010567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7686ADB-2CEB-067B-515E-2D1F2263C089}" type="slidenum">
              <a:rPr lang="es-ES"/>
              <a:t/>
            </a:fld>
            <a:endParaRPr lang="es-E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893714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379110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s-ES">
              <a:latin typeface="Arial"/>
              <a:cs typeface="Arial"/>
            </a:endParaRPr>
          </a:p>
        </p:txBody>
      </p:sp>
      <p:sp>
        <p:nvSpPr>
          <p:cNvPr id="2681599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0431E3-3EA5-2C53-B1D2-DA245B723046}" type="slidenum">
              <a:rPr lang="es-ES"/>
              <a:t/>
            </a:fld>
            <a:endParaRPr lang="es-E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562996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0454266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s-ES">
              <a:latin typeface="Arial"/>
              <a:cs typeface="Arial"/>
            </a:endParaRPr>
          </a:p>
        </p:txBody>
      </p:sp>
      <p:sp>
        <p:nvSpPr>
          <p:cNvPr id="148992583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6B615D0-8AEC-FCA5-80D1-C9D75CE366FE}" type="slidenum">
              <a:rPr lang="es-ES"/>
              <a:t/>
            </a:fld>
            <a:endParaRPr lang="es-E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514260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342027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s-ES">
              <a:latin typeface="Arial"/>
              <a:cs typeface="Arial"/>
            </a:endParaRPr>
          </a:p>
        </p:txBody>
      </p:sp>
      <p:sp>
        <p:nvSpPr>
          <p:cNvPr id="178935490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210C42-F8D2-4704-0E1B-0F50B4840478}" type="slidenum">
              <a:rPr lang="es-ES"/>
              <a:t/>
            </a:fld>
            <a:endParaRPr lang="es-E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582607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448037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s-ES">
              <a:latin typeface="Arial"/>
              <a:cs typeface="Arial"/>
            </a:endParaRPr>
          </a:p>
        </p:txBody>
      </p:sp>
      <p:sp>
        <p:nvSpPr>
          <p:cNvPr id="2050545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F7E2A5D-771D-36DF-8D19-BB504BE2041C}" type="slidenum">
              <a:rPr lang="es-ES"/>
              <a:t/>
            </a:fld>
            <a:endParaRPr lang="es-E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471516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815575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s-ES">
              <a:latin typeface="Arial"/>
              <a:cs typeface="Arial"/>
            </a:endParaRPr>
          </a:p>
        </p:txBody>
      </p:sp>
      <p:sp>
        <p:nvSpPr>
          <p:cNvPr id="20076182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526197-B8BF-7309-9A59-55B99E6721D2}" type="slidenum">
              <a:rPr lang="es-ES"/>
              <a:t/>
            </a:fld>
            <a:endParaRPr lang="es-E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652237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0677377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s-ES">
              <a:latin typeface="Arial"/>
              <a:cs typeface="Arial"/>
            </a:endParaRPr>
          </a:p>
        </p:txBody>
      </p:sp>
      <p:sp>
        <p:nvSpPr>
          <p:cNvPr id="8306580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302545B-29F0-3A66-8C82-D95B0480EB58}" type="slidenum">
              <a:rPr lang="es-ES"/>
              <a:t/>
            </a:fld>
            <a:endParaRPr lang="es-E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s-E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9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9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6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s-ES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9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9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9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82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523999" y="2069855"/>
            <a:ext cx="9144000" cy="1440106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es-ES" sz="4800">
                <a:latin typeface="Open Sans Extrabold"/>
                <a:ea typeface="Open Sans Extrabold"/>
                <a:cs typeface="Open Sans Extrabold"/>
              </a:rPr>
              <a:t>Impacto ético y ecológico de la Inteligencia Artificial</a:t>
            </a:r>
            <a:endParaRPr sz="4800">
              <a:latin typeface="Open Sans Extrabold"/>
              <a:cs typeface="Open Sans Extra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523999" y="3602037"/>
            <a:ext cx="9144000" cy="482721"/>
          </a:xfrm>
        </p:spPr>
        <p:txBody>
          <a:bodyPr/>
          <a:lstStyle/>
          <a:p>
            <a:pPr>
              <a:defRPr/>
            </a:pPr>
            <a:r>
              <a:rPr lang="es-ES">
                <a:latin typeface="Open Sans Light"/>
                <a:ea typeface="Open Sans Light"/>
                <a:cs typeface="Open Sans Light"/>
              </a:rPr>
              <a:t>TP Final de la materia Tecnología, trabajo y sociedad</a:t>
            </a:r>
            <a:endParaRPr>
              <a:latin typeface="Open Sans Light"/>
              <a:cs typeface="Open Sans Light"/>
            </a:endParaRPr>
          </a:p>
        </p:txBody>
      </p:sp>
      <p:pic>
        <p:nvPicPr>
          <p:cNvPr id="214558779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538325" y="4764508"/>
            <a:ext cx="1115348" cy="1018447"/>
          </a:xfrm>
          <a:prstGeom prst="rect">
            <a:avLst/>
          </a:prstGeom>
        </p:spPr>
      </p:pic>
      <p:sp>
        <p:nvSpPr>
          <p:cNvPr id="1709005598" name="Subtitle 2"/>
          <p:cNvSpPr>
            <a:spLocks noGrp="1"/>
          </p:cNvSpPr>
          <p:nvPr/>
        </p:nvSpPr>
        <p:spPr bwMode="auto">
          <a:xfrm flipH="0" flipV="0">
            <a:off x="5229752" y="6373812"/>
            <a:ext cx="1732493" cy="482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1800">
                <a:latin typeface="Open Sans Light"/>
                <a:ea typeface="Open Sans Light"/>
                <a:cs typeface="Open Sans Light"/>
              </a:rPr>
              <a:t>Junio 2024</a:t>
            </a:r>
            <a:endParaRPr sz="1800">
              <a:latin typeface="Open Sans Light"/>
              <a:cs typeface="Open Sans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9740751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827942" y="457931"/>
            <a:ext cx="5621624" cy="934183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 algn="l">
              <a:defRPr/>
            </a:pPr>
            <a:r>
              <a:rPr lang="es-ES" sz="4800">
                <a:latin typeface="Open Sans Extrabold"/>
                <a:ea typeface="Open Sans Extrabold"/>
                <a:cs typeface="Open Sans Extrabold"/>
              </a:rPr>
              <a:t>Orígenes de la IA</a:t>
            </a:r>
            <a:endParaRPr sz="4800">
              <a:latin typeface="Open Sans Extrabold"/>
              <a:cs typeface="Open Sans Extrabold"/>
            </a:endParaRPr>
          </a:p>
        </p:txBody>
      </p:sp>
      <p:sp>
        <p:nvSpPr>
          <p:cNvPr id="1583130995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827942" y="1477230"/>
            <a:ext cx="9816288" cy="103224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defRPr/>
            </a:pPr>
            <a:r>
              <a:rPr lang="es-ES">
                <a:latin typeface="Open Sans Light"/>
                <a:ea typeface="Open Sans Light"/>
                <a:cs typeface="Open Sans Light"/>
              </a:rPr>
              <a:t>Repasamos cómo llegamos hasta la tecnología de Inteligencia Artificial en la actualidad</a:t>
            </a:r>
            <a:endParaRPr>
              <a:latin typeface="Open Sans Light"/>
              <a:cs typeface="Open Sans Light"/>
            </a:endParaRPr>
          </a:p>
        </p:txBody>
      </p:sp>
      <p:pic>
        <p:nvPicPr>
          <p:cNvPr id="209416302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011567" y="2930769"/>
            <a:ext cx="3907692" cy="29307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0865578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204979" y="3227509"/>
            <a:ext cx="4822895" cy="31274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6101914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827941" y="457930"/>
            <a:ext cx="8361893" cy="934182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 algn="l">
              <a:defRPr/>
            </a:pPr>
            <a:r>
              <a:rPr lang="es-ES" sz="4800">
                <a:latin typeface="Open Sans Extrabold"/>
                <a:ea typeface="Open Sans Extrabold"/>
                <a:cs typeface="Open Sans Extrabold"/>
              </a:rPr>
              <a:t>Crecimiento exponencial</a:t>
            </a:r>
            <a:endParaRPr sz="4800">
              <a:latin typeface="Open Sans Extrabold"/>
              <a:cs typeface="Open Sans Extrabold"/>
            </a:endParaRPr>
          </a:p>
        </p:txBody>
      </p:sp>
      <p:sp>
        <p:nvSpPr>
          <p:cNvPr id="523711385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827941" y="1477229"/>
            <a:ext cx="9559846" cy="99560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defRPr/>
            </a:pPr>
            <a:r>
              <a:rPr lang="es-ES">
                <a:latin typeface="Open Sans Light"/>
                <a:ea typeface="Open Sans Light"/>
                <a:cs typeface="Open Sans Light"/>
              </a:rPr>
              <a:t>¿Es realmente “exponencial” la aceleración en los descubrimientos relacionados a la IA?</a:t>
            </a:r>
            <a:endParaRPr>
              <a:latin typeface="Open Sans Light"/>
              <a:cs typeface="Open Sans Light"/>
            </a:endParaRPr>
          </a:p>
        </p:txBody>
      </p:sp>
      <p:pic>
        <p:nvPicPr>
          <p:cNvPr id="10184955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938337" y="2967403"/>
            <a:ext cx="8315325" cy="34099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7091935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827941" y="457929"/>
            <a:ext cx="8361893" cy="934182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 algn="l">
              <a:defRPr/>
            </a:pPr>
            <a:r>
              <a:rPr lang="es-ES" sz="4800">
                <a:latin typeface="Open Sans Extrabold"/>
                <a:ea typeface="Open Sans Extrabold"/>
                <a:cs typeface="Open Sans Extrabold"/>
              </a:rPr>
              <a:t>Limitaciones</a:t>
            </a:r>
            <a:endParaRPr sz="4800">
              <a:latin typeface="Open Sans Extrabold"/>
              <a:cs typeface="Open Sans Extrabold"/>
            </a:endParaRPr>
          </a:p>
        </p:txBody>
      </p:sp>
      <p:sp>
        <p:nvSpPr>
          <p:cNvPr id="987062489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827941" y="1477229"/>
            <a:ext cx="9559846" cy="99560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defRPr/>
            </a:pPr>
            <a:r>
              <a:rPr>
                <a:latin typeface="Open Sans Light"/>
                <a:cs typeface="Open Sans Light"/>
              </a:rPr>
              <a:t>La escasez de recursos naturales converge con la falta de datos de calidad</a:t>
            </a:r>
            <a:endParaRPr>
              <a:latin typeface="Open Sans Light"/>
              <a:cs typeface="Open Sans Light"/>
            </a:endParaRPr>
          </a:p>
        </p:txBody>
      </p:sp>
      <p:pic>
        <p:nvPicPr>
          <p:cNvPr id="10604708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302690" y="2869063"/>
            <a:ext cx="7586619" cy="34628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1465178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827941" y="457929"/>
            <a:ext cx="8361893" cy="934182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 algn="l">
              <a:defRPr/>
            </a:pPr>
            <a:r>
              <a:rPr lang="es-ES" sz="4800">
                <a:latin typeface="Open Sans Extrabold"/>
                <a:ea typeface="Open Sans Extrabold"/>
                <a:cs typeface="Open Sans Extrabold"/>
              </a:rPr>
              <a:t>Recursos naturales</a:t>
            </a:r>
            <a:endParaRPr sz="4800">
              <a:latin typeface="Open Sans Extrabold"/>
              <a:cs typeface="Open Sans Extrabold"/>
            </a:endParaRPr>
          </a:p>
        </p:txBody>
      </p:sp>
      <p:sp>
        <p:nvSpPr>
          <p:cNvPr id="699575007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827941" y="1477229"/>
            <a:ext cx="9559846" cy="99560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defRPr/>
            </a:pPr>
            <a:r>
              <a:rPr>
                <a:latin typeface="Open Sans Light"/>
                <a:cs typeface="Open Sans Light"/>
              </a:rPr>
              <a:t>El impacto de la industria minera en países del tercer mundo</a:t>
            </a:r>
            <a:endParaRPr>
              <a:latin typeface="Open Sans Light"/>
              <a:cs typeface="Open Sans Light"/>
            </a:endParaRPr>
          </a:p>
        </p:txBody>
      </p:sp>
      <p:pic>
        <p:nvPicPr>
          <p:cNvPr id="143309788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966509" y="2784140"/>
            <a:ext cx="6258980" cy="35206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4780327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827941" y="457929"/>
            <a:ext cx="8361893" cy="934182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 algn="l">
              <a:defRPr/>
            </a:pPr>
            <a:r>
              <a:rPr lang="es-ES" sz="4800">
                <a:latin typeface="Open Sans Extrabold"/>
                <a:ea typeface="Open Sans Extrabold"/>
                <a:cs typeface="Open Sans Extrabold"/>
              </a:rPr>
              <a:t>Consecuencias éticas</a:t>
            </a:r>
            <a:endParaRPr sz="4800">
              <a:latin typeface="Open Sans Extrabold"/>
              <a:cs typeface="Open Sans Extrabold"/>
            </a:endParaRPr>
          </a:p>
        </p:txBody>
      </p:sp>
      <p:sp>
        <p:nvSpPr>
          <p:cNvPr id="938956468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827941" y="1477229"/>
            <a:ext cx="9559846" cy="99560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defRPr/>
            </a:pPr>
            <a:r>
              <a:rPr>
                <a:latin typeface="Open Sans Light"/>
                <a:cs typeface="Open Sans Light"/>
              </a:rPr>
              <a:t>Analizamos el impacto de la IA en base al trabajo de Kate Crawford</a:t>
            </a:r>
            <a:endParaRPr>
              <a:latin typeface="Open Sans Light"/>
              <a:cs typeface="Open Sans Light"/>
            </a:endParaRPr>
          </a:p>
        </p:txBody>
      </p:sp>
      <p:pic>
        <p:nvPicPr>
          <p:cNvPr id="95658411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308531" y="2399566"/>
            <a:ext cx="5574937" cy="41812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6769779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827941" y="457929"/>
            <a:ext cx="8361893" cy="934182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 algn="l">
              <a:defRPr/>
            </a:pPr>
            <a:r>
              <a:rPr lang="es-ES" sz="4800">
                <a:latin typeface="Open Sans Extrabold"/>
                <a:ea typeface="Open Sans Extrabold"/>
                <a:cs typeface="Open Sans Extrabold"/>
              </a:rPr>
              <a:t>Conclusión</a:t>
            </a:r>
            <a:endParaRPr sz="4800">
              <a:latin typeface="Open Sans Extrabold"/>
              <a:cs typeface="Open Sans Extrabold"/>
            </a:endParaRPr>
          </a:p>
        </p:txBody>
      </p:sp>
      <p:sp>
        <p:nvSpPr>
          <p:cNvPr id="881734435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827941" y="1477229"/>
            <a:ext cx="9559846" cy="99560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defRPr/>
            </a:pPr>
            <a:r>
              <a:rPr>
                <a:latin typeface="Open Sans Light"/>
                <a:cs typeface="Open Sans Light"/>
              </a:rPr>
              <a:t>Razones por las cuales es importante avanzar sobre regulación en la industria IT con respecto a la IA</a:t>
            </a:r>
            <a:endParaRPr>
              <a:latin typeface="Open Sans Light"/>
              <a:cs typeface="Open Sans Light"/>
            </a:endParaRPr>
          </a:p>
        </p:txBody>
      </p:sp>
      <p:pic>
        <p:nvPicPr>
          <p:cNvPr id="134448213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477394" y="2880968"/>
            <a:ext cx="7237211" cy="35154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5965488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4210210" y="3007701"/>
            <a:ext cx="3771577" cy="842595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es-ES" sz="4800">
                <a:latin typeface="Open Sans Extrabold"/>
                <a:ea typeface="Open Sans Extrabold"/>
                <a:cs typeface="Open Sans Extrabold"/>
              </a:rPr>
              <a:t>Gracias</a:t>
            </a:r>
            <a:endParaRPr sz="4800">
              <a:latin typeface="Open Sans Extrabold"/>
              <a:cs typeface="Open Sans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2024-06-19T01:34:33Z</dcterms:modified>
  <cp:category/>
  <cp:contentStatus/>
  <cp:version/>
</cp:coreProperties>
</file>