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n Murali Dharan Brahmmadesam Manavalan" initials="MMDBM" lastIdx="1" clrIdx="0">
    <p:extLst>
      <p:ext uri="{19B8F6BF-5375-455C-9EA6-DF929625EA0E}">
        <p15:presenceInfo xmlns:p15="http://schemas.microsoft.com/office/powerpoint/2012/main" userId="S::mohanmuralidharan.b@HCL.COM::7b050b6a-1951-442b-a11a-7a875e5423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6T13:04:45.540" idx="1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16.png"/><Relationship Id="rId6" Type="http://schemas.openxmlformats.org/officeDocument/2006/relationships/image" Target="../media/image7.svg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2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C04E2-AA5F-4324-9E3C-738860AF8C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4134240-9B80-47D5-90D0-C60E3560D997}">
      <dgm:prSet/>
      <dgm:spPr/>
      <dgm:t>
        <a:bodyPr/>
        <a:lstStyle/>
        <a:p>
          <a:r>
            <a:rPr lang="en-IN"/>
            <a:t>Most Popular State Management Solution for GraphQL servers</a:t>
          </a:r>
          <a:endParaRPr lang="en-US"/>
        </a:p>
      </dgm:t>
    </dgm:pt>
    <dgm:pt modelId="{D03EEABE-B622-4D2D-A4C5-59380C014CC3}" type="parTrans" cxnId="{A3A9D9E5-16C7-4243-8F2D-900F778405C3}">
      <dgm:prSet/>
      <dgm:spPr/>
      <dgm:t>
        <a:bodyPr/>
        <a:lstStyle/>
        <a:p>
          <a:endParaRPr lang="en-US"/>
        </a:p>
      </dgm:t>
    </dgm:pt>
    <dgm:pt modelId="{9689A8BB-ABB1-4170-A0D4-875F19651336}" type="sibTrans" cxnId="{A3A9D9E5-16C7-4243-8F2D-900F778405C3}">
      <dgm:prSet/>
      <dgm:spPr/>
      <dgm:t>
        <a:bodyPr/>
        <a:lstStyle/>
        <a:p>
          <a:endParaRPr lang="en-US"/>
        </a:p>
      </dgm:t>
    </dgm:pt>
    <dgm:pt modelId="{E400B330-D974-4613-8499-2732E24FFB6A}">
      <dgm:prSet/>
      <dgm:spPr/>
      <dgm:t>
        <a:bodyPr/>
        <a:lstStyle/>
        <a:p>
          <a:r>
            <a:rPr lang="en-IN"/>
            <a:t>Developed by Folks in Meteor</a:t>
          </a:r>
          <a:endParaRPr lang="en-US"/>
        </a:p>
      </dgm:t>
    </dgm:pt>
    <dgm:pt modelId="{2E2EA976-D8AC-4841-8625-590E330BEBB8}" type="parTrans" cxnId="{1AEF8DDF-47A8-4832-A5ED-FE679CAFC490}">
      <dgm:prSet/>
      <dgm:spPr/>
      <dgm:t>
        <a:bodyPr/>
        <a:lstStyle/>
        <a:p>
          <a:endParaRPr lang="en-US"/>
        </a:p>
      </dgm:t>
    </dgm:pt>
    <dgm:pt modelId="{A8F2C178-C763-4D42-9AB6-E43A3EE3F776}" type="sibTrans" cxnId="{1AEF8DDF-47A8-4832-A5ED-FE679CAFC490}">
      <dgm:prSet/>
      <dgm:spPr/>
      <dgm:t>
        <a:bodyPr/>
        <a:lstStyle/>
        <a:p>
          <a:endParaRPr lang="en-US"/>
        </a:p>
      </dgm:t>
    </dgm:pt>
    <dgm:pt modelId="{804614D8-4B1E-45FD-8D7F-4AE94B91775F}">
      <dgm:prSet/>
      <dgm:spPr/>
      <dgm:t>
        <a:bodyPr/>
        <a:lstStyle/>
        <a:p>
          <a:r>
            <a:rPr lang="en-IN"/>
            <a:t>Open Source and Community Driven</a:t>
          </a:r>
          <a:endParaRPr lang="en-US"/>
        </a:p>
      </dgm:t>
    </dgm:pt>
    <dgm:pt modelId="{C3C4596B-2D24-479B-9709-AE71CF311CF9}" type="parTrans" cxnId="{C5A5AB55-E203-49A5-B5A3-916EE11A1D46}">
      <dgm:prSet/>
      <dgm:spPr/>
      <dgm:t>
        <a:bodyPr/>
        <a:lstStyle/>
        <a:p>
          <a:endParaRPr lang="en-US"/>
        </a:p>
      </dgm:t>
    </dgm:pt>
    <dgm:pt modelId="{6C8FA082-1776-4A1C-973A-1EDCFB939BC8}" type="sibTrans" cxnId="{C5A5AB55-E203-49A5-B5A3-916EE11A1D46}">
      <dgm:prSet/>
      <dgm:spPr/>
      <dgm:t>
        <a:bodyPr/>
        <a:lstStyle/>
        <a:p>
          <a:endParaRPr lang="en-US"/>
        </a:p>
      </dgm:t>
    </dgm:pt>
    <dgm:pt modelId="{0C41DE64-E8BF-4735-8D53-DE4ED227E7BA}">
      <dgm:prSet/>
      <dgm:spPr/>
      <dgm:t>
        <a:bodyPr/>
        <a:lstStyle/>
        <a:p>
          <a:r>
            <a:rPr lang="en-IN"/>
            <a:t>Excellent Tooling Options</a:t>
          </a:r>
          <a:endParaRPr lang="en-US"/>
        </a:p>
      </dgm:t>
    </dgm:pt>
    <dgm:pt modelId="{1FABE9A3-604B-4042-803A-9F2755E6D11D}" type="parTrans" cxnId="{89F0E7A1-3428-4C06-8935-8246C6D8C443}">
      <dgm:prSet/>
      <dgm:spPr/>
      <dgm:t>
        <a:bodyPr/>
        <a:lstStyle/>
        <a:p>
          <a:endParaRPr lang="en-US"/>
        </a:p>
      </dgm:t>
    </dgm:pt>
    <dgm:pt modelId="{0E86A165-B59C-41C9-AB7D-9F0E89AE52FA}" type="sibTrans" cxnId="{89F0E7A1-3428-4C06-8935-8246C6D8C443}">
      <dgm:prSet/>
      <dgm:spPr/>
      <dgm:t>
        <a:bodyPr/>
        <a:lstStyle/>
        <a:p>
          <a:endParaRPr lang="en-US"/>
        </a:p>
      </dgm:t>
    </dgm:pt>
    <dgm:pt modelId="{7F2F1270-4F55-4625-9AA1-2B70ED42AD05}">
      <dgm:prSet/>
      <dgm:spPr/>
      <dgm:t>
        <a:bodyPr/>
        <a:lstStyle/>
        <a:p>
          <a:r>
            <a:rPr lang="en-IN"/>
            <a:t>Does not contain Too much Boiler Plate Code</a:t>
          </a:r>
          <a:endParaRPr lang="en-US"/>
        </a:p>
      </dgm:t>
    </dgm:pt>
    <dgm:pt modelId="{929988CA-1869-4F65-BB3F-039FC05C0A9A}" type="parTrans" cxnId="{466E105D-2F58-4608-B2CD-E8E4CAC84C3A}">
      <dgm:prSet/>
      <dgm:spPr/>
      <dgm:t>
        <a:bodyPr/>
        <a:lstStyle/>
        <a:p>
          <a:endParaRPr lang="en-US"/>
        </a:p>
      </dgm:t>
    </dgm:pt>
    <dgm:pt modelId="{77EC6E0A-5089-4C14-8040-C925894E6D5F}" type="sibTrans" cxnId="{466E105D-2F58-4608-B2CD-E8E4CAC84C3A}">
      <dgm:prSet/>
      <dgm:spPr/>
      <dgm:t>
        <a:bodyPr/>
        <a:lstStyle/>
        <a:p>
          <a:endParaRPr lang="en-US"/>
        </a:p>
      </dgm:t>
    </dgm:pt>
    <dgm:pt modelId="{486EC6F8-1ED9-4044-8893-17F32E356BD8}">
      <dgm:prSet/>
      <dgm:spPr/>
      <dgm:t>
        <a:bodyPr/>
        <a:lstStyle/>
        <a:p>
          <a:r>
            <a:rPr lang="en-IN"/>
            <a:t>Provides Client Side Caching out of the box</a:t>
          </a:r>
          <a:endParaRPr lang="en-US"/>
        </a:p>
      </dgm:t>
    </dgm:pt>
    <dgm:pt modelId="{001710A1-793F-4735-A623-52E6AA96CAF7}" type="parTrans" cxnId="{5DC3D02C-015C-4E0B-98D5-D873FC5B68A5}">
      <dgm:prSet/>
      <dgm:spPr/>
      <dgm:t>
        <a:bodyPr/>
        <a:lstStyle/>
        <a:p>
          <a:endParaRPr lang="en-US"/>
        </a:p>
      </dgm:t>
    </dgm:pt>
    <dgm:pt modelId="{A1843DBB-4530-4612-8A63-606997461E39}" type="sibTrans" cxnId="{5DC3D02C-015C-4E0B-98D5-D873FC5B68A5}">
      <dgm:prSet/>
      <dgm:spPr/>
      <dgm:t>
        <a:bodyPr/>
        <a:lstStyle/>
        <a:p>
          <a:endParaRPr lang="en-US"/>
        </a:p>
      </dgm:t>
    </dgm:pt>
    <dgm:pt modelId="{72B36294-BC7F-48CD-B12B-5F1E5C03908A}">
      <dgm:prSet/>
      <dgm:spPr/>
      <dgm:t>
        <a:bodyPr/>
        <a:lstStyle/>
        <a:p>
          <a:r>
            <a:rPr lang="en-IN"/>
            <a:t>Framework Agnostic </a:t>
          </a:r>
          <a:endParaRPr lang="en-US"/>
        </a:p>
      </dgm:t>
    </dgm:pt>
    <dgm:pt modelId="{16A4B3A0-4555-4399-BC1B-0B8D54916127}" type="parTrans" cxnId="{A8FF0C2B-6014-4EC2-8F7E-90CF3B5453BA}">
      <dgm:prSet/>
      <dgm:spPr/>
      <dgm:t>
        <a:bodyPr/>
        <a:lstStyle/>
        <a:p>
          <a:endParaRPr lang="en-US"/>
        </a:p>
      </dgm:t>
    </dgm:pt>
    <dgm:pt modelId="{211C46DF-2774-4439-9B32-8B4B2E6565C1}" type="sibTrans" cxnId="{A8FF0C2B-6014-4EC2-8F7E-90CF3B5453BA}">
      <dgm:prSet/>
      <dgm:spPr/>
      <dgm:t>
        <a:bodyPr/>
        <a:lstStyle/>
        <a:p>
          <a:endParaRPr lang="en-US"/>
        </a:p>
      </dgm:t>
    </dgm:pt>
    <dgm:pt modelId="{C4B9EFE2-A08F-4701-BF57-40C099460445}" type="pres">
      <dgm:prSet presAssocID="{B33C04E2-AA5F-4324-9E3C-738860AF8CE1}" presName="root" presStyleCnt="0">
        <dgm:presLayoutVars>
          <dgm:dir/>
          <dgm:resizeHandles val="exact"/>
        </dgm:presLayoutVars>
      </dgm:prSet>
      <dgm:spPr/>
    </dgm:pt>
    <dgm:pt modelId="{804E09FD-71CD-422A-BF86-FA45D2546BCE}" type="pres">
      <dgm:prSet presAssocID="{14134240-9B80-47D5-90D0-C60E3560D997}" presName="compNode" presStyleCnt="0"/>
      <dgm:spPr/>
    </dgm:pt>
    <dgm:pt modelId="{66197F91-E325-48D5-8977-146C6F486E19}" type="pres">
      <dgm:prSet presAssocID="{14134240-9B80-47D5-90D0-C60E3560D997}" presName="bgRect" presStyleLbl="bgShp" presStyleIdx="0" presStyleCnt="7"/>
      <dgm:spPr/>
    </dgm:pt>
    <dgm:pt modelId="{93CCA931-D214-4046-A3CF-EAC026466122}" type="pres">
      <dgm:prSet presAssocID="{14134240-9B80-47D5-90D0-C60E3560D99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AF839BA-3087-4538-8A15-D70E974C44FA}" type="pres">
      <dgm:prSet presAssocID="{14134240-9B80-47D5-90D0-C60E3560D997}" presName="spaceRect" presStyleCnt="0"/>
      <dgm:spPr/>
    </dgm:pt>
    <dgm:pt modelId="{3C09523D-838D-42D1-9C84-011F3B5D6644}" type="pres">
      <dgm:prSet presAssocID="{14134240-9B80-47D5-90D0-C60E3560D997}" presName="parTx" presStyleLbl="revTx" presStyleIdx="0" presStyleCnt="7">
        <dgm:presLayoutVars>
          <dgm:chMax val="0"/>
          <dgm:chPref val="0"/>
        </dgm:presLayoutVars>
      </dgm:prSet>
      <dgm:spPr/>
    </dgm:pt>
    <dgm:pt modelId="{5D0187CF-ADC0-4CA9-B616-A1611E96A663}" type="pres">
      <dgm:prSet presAssocID="{9689A8BB-ABB1-4170-A0D4-875F19651336}" presName="sibTrans" presStyleCnt="0"/>
      <dgm:spPr/>
    </dgm:pt>
    <dgm:pt modelId="{DDCA1EDA-096B-4055-962C-71813E13A934}" type="pres">
      <dgm:prSet presAssocID="{E400B330-D974-4613-8499-2732E24FFB6A}" presName="compNode" presStyleCnt="0"/>
      <dgm:spPr/>
    </dgm:pt>
    <dgm:pt modelId="{92A9B4B7-86C7-4DED-BB48-7F269A389769}" type="pres">
      <dgm:prSet presAssocID="{E400B330-D974-4613-8499-2732E24FFB6A}" presName="bgRect" presStyleLbl="bgShp" presStyleIdx="1" presStyleCnt="7"/>
      <dgm:spPr/>
    </dgm:pt>
    <dgm:pt modelId="{084041F1-99C3-46D3-9953-5537358A8E39}" type="pres">
      <dgm:prSet presAssocID="{E400B330-D974-4613-8499-2732E24FFB6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1"/>
        </a:ext>
      </dgm:extLst>
    </dgm:pt>
    <dgm:pt modelId="{40916EAE-A8FD-45F6-88B5-C620E0DE82FB}" type="pres">
      <dgm:prSet presAssocID="{E400B330-D974-4613-8499-2732E24FFB6A}" presName="spaceRect" presStyleCnt="0"/>
      <dgm:spPr/>
    </dgm:pt>
    <dgm:pt modelId="{6082170A-1F7C-4754-81A1-3FA6A65B46E8}" type="pres">
      <dgm:prSet presAssocID="{E400B330-D974-4613-8499-2732E24FFB6A}" presName="parTx" presStyleLbl="revTx" presStyleIdx="1" presStyleCnt="7">
        <dgm:presLayoutVars>
          <dgm:chMax val="0"/>
          <dgm:chPref val="0"/>
        </dgm:presLayoutVars>
      </dgm:prSet>
      <dgm:spPr/>
    </dgm:pt>
    <dgm:pt modelId="{38AD920C-4A71-4E8F-A7AC-E7548B8C149F}" type="pres">
      <dgm:prSet presAssocID="{A8F2C178-C763-4D42-9AB6-E43A3EE3F776}" presName="sibTrans" presStyleCnt="0"/>
      <dgm:spPr/>
    </dgm:pt>
    <dgm:pt modelId="{CF7CC1EB-3A59-404F-914E-2CF0FFC9BE6F}" type="pres">
      <dgm:prSet presAssocID="{804614D8-4B1E-45FD-8D7F-4AE94B91775F}" presName="compNode" presStyleCnt="0"/>
      <dgm:spPr/>
    </dgm:pt>
    <dgm:pt modelId="{52185A4D-58E6-43F1-B07D-AB079A7FDBF3}" type="pres">
      <dgm:prSet presAssocID="{804614D8-4B1E-45FD-8D7F-4AE94B91775F}" presName="bgRect" presStyleLbl="bgShp" presStyleIdx="2" presStyleCnt="7"/>
      <dgm:spPr/>
    </dgm:pt>
    <dgm:pt modelId="{248272D6-4530-420F-B94D-CB20C5BDB269}" type="pres">
      <dgm:prSet presAssocID="{804614D8-4B1E-45FD-8D7F-4AE94B91775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E858B1E-9C59-4FA6-A8EF-CA40D56B5F85}" type="pres">
      <dgm:prSet presAssocID="{804614D8-4B1E-45FD-8D7F-4AE94B91775F}" presName="spaceRect" presStyleCnt="0"/>
      <dgm:spPr/>
    </dgm:pt>
    <dgm:pt modelId="{3B286134-C92A-457F-A142-0DA96C701EB9}" type="pres">
      <dgm:prSet presAssocID="{804614D8-4B1E-45FD-8D7F-4AE94B91775F}" presName="parTx" presStyleLbl="revTx" presStyleIdx="2" presStyleCnt="7">
        <dgm:presLayoutVars>
          <dgm:chMax val="0"/>
          <dgm:chPref val="0"/>
        </dgm:presLayoutVars>
      </dgm:prSet>
      <dgm:spPr/>
    </dgm:pt>
    <dgm:pt modelId="{9189EC0D-7FFC-4392-8EE1-272B639F05DB}" type="pres">
      <dgm:prSet presAssocID="{6C8FA082-1776-4A1C-973A-1EDCFB939BC8}" presName="sibTrans" presStyleCnt="0"/>
      <dgm:spPr/>
    </dgm:pt>
    <dgm:pt modelId="{5F7DCADC-5544-432D-81DE-6D00ACBA6B2D}" type="pres">
      <dgm:prSet presAssocID="{0C41DE64-E8BF-4735-8D53-DE4ED227E7BA}" presName="compNode" presStyleCnt="0"/>
      <dgm:spPr/>
    </dgm:pt>
    <dgm:pt modelId="{5AB83484-4267-4ACD-B3C9-F92B113685B2}" type="pres">
      <dgm:prSet presAssocID="{0C41DE64-E8BF-4735-8D53-DE4ED227E7BA}" presName="bgRect" presStyleLbl="bgShp" presStyleIdx="3" presStyleCnt="7"/>
      <dgm:spPr/>
    </dgm:pt>
    <dgm:pt modelId="{C18E2108-A211-48FC-A742-BFCC59E9C10E}" type="pres">
      <dgm:prSet presAssocID="{0C41DE64-E8BF-4735-8D53-DE4ED227E7B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BA09D5A-7A95-464F-9A88-D749E83BE04C}" type="pres">
      <dgm:prSet presAssocID="{0C41DE64-E8BF-4735-8D53-DE4ED227E7BA}" presName="spaceRect" presStyleCnt="0"/>
      <dgm:spPr/>
    </dgm:pt>
    <dgm:pt modelId="{3FA713D4-3AAB-4C85-AEAE-EFF1EDE45624}" type="pres">
      <dgm:prSet presAssocID="{0C41DE64-E8BF-4735-8D53-DE4ED227E7BA}" presName="parTx" presStyleLbl="revTx" presStyleIdx="3" presStyleCnt="7">
        <dgm:presLayoutVars>
          <dgm:chMax val="0"/>
          <dgm:chPref val="0"/>
        </dgm:presLayoutVars>
      </dgm:prSet>
      <dgm:spPr/>
    </dgm:pt>
    <dgm:pt modelId="{A2975AE9-1BCB-46D8-8342-6D7999B388D6}" type="pres">
      <dgm:prSet presAssocID="{0E86A165-B59C-41C9-AB7D-9F0E89AE52FA}" presName="sibTrans" presStyleCnt="0"/>
      <dgm:spPr/>
    </dgm:pt>
    <dgm:pt modelId="{B4EFA109-40A2-4529-B847-B96E1004F76E}" type="pres">
      <dgm:prSet presAssocID="{7F2F1270-4F55-4625-9AA1-2B70ED42AD05}" presName="compNode" presStyleCnt="0"/>
      <dgm:spPr/>
    </dgm:pt>
    <dgm:pt modelId="{C79E4BF0-7831-418B-A06E-8725CEB5FA66}" type="pres">
      <dgm:prSet presAssocID="{7F2F1270-4F55-4625-9AA1-2B70ED42AD05}" presName="bgRect" presStyleLbl="bgShp" presStyleIdx="4" presStyleCnt="7"/>
      <dgm:spPr/>
    </dgm:pt>
    <dgm:pt modelId="{948DF5D4-C267-4F02-87FB-D51ABDEA0476}" type="pres">
      <dgm:prSet presAssocID="{7F2F1270-4F55-4625-9AA1-2B70ED42AD0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92CF955-6DC9-4B0E-8270-E8B3BBD7B66D}" type="pres">
      <dgm:prSet presAssocID="{7F2F1270-4F55-4625-9AA1-2B70ED42AD05}" presName="spaceRect" presStyleCnt="0"/>
      <dgm:spPr/>
    </dgm:pt>
    <dgm:pt modelId="{F277A2B9-B159-4C0D-9A0E-5B278FC6C356}" type="pres">
      <dgm:prSet presAssocID="{7F2F1270-4F55-4625-9AA1-2B70ED42AD05}" presName="parTx" presStyleLbl="revTx" presStyleIdx="4" presStyleCnt="7">
        <dgm:presLayoutVars>
          <dgm:chMax val="0"/>
          <dgm:chPref val="0"/>
        </dgm:presLayoutVars>
      </dgm:prSet>
      <dgm:spPr/>
    </dgm:pt>
    <dgm:pt modelId="{CC04008A-167A-4D4E-9B6F-F9B70450AAE2}" type="pres">
      <dgm:prSet presAssocID="{77EC6E0A-5089-4C14-8040-C925894E6D5F}" presName="sibTrans" presStyleCnt="0"/>
      <dgm:spPr/>
    </dgm:pt>
    <dgm:pt modelId="{D489D1EC-368B-402F-8B73-C92147A82E71}" type="pres">
      <dgm:prSet presAssocID="{486EC6F8-1ED9-4044-8893-17F32E356BD8}" presName="compNode" presStyleCnt="0"/>
      <dgm:spPr/>
    </dgm:pt>
    <dgm:pt modelId="{1EC2D7E3-F08B-4001-B53F-0E4E65D5FB4E}" type="pres">
      <dgm:prSet presAssocID="{486EC6F8-1ED9-4044-8893-17F32E356BD8}" presName="bgRect" presStyleLbl="bgShp" presStyleIdx="5" presStyleCnt="7"/>
      <dgm:spPr/>
    </dgm:pt>
    <dgm:pt modelId="{3FDD5BAB-9A2D-41F3-9572-5BE76863F198}" type="pres">
      <dgm:prSet presAssocID="{486EC6F8-1ED9-4044-8893-17F32E356BD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451D3C1A-7210-41DF-8211-3A1902B071DF}" type="pres">
      <dgm:prSet presAssocID="{486EC6F8-1ED9-4044-8893-17F32E356BD8}" presName="spaceRect" presStyleCnt="0"/>
      <dgm:spPr/>
    </dgm:pt>
    <dgm:pt modelId="{02DAF628-8834-4324-A2A6-69B8B940CE38}" type="pres">
      <dgm:prSet presAssocID="{486EC6F8-1ED9-4044-8893-17F32E356BD8}" presName="parTx" presStyleLbl="revTx" presStyleIdx="5" presStyleCnt="7">
        <dgm:presLayoutVars>
          <dgm:chMax val="0"/>
          <dgm:chPref val="0"/>
        </dgm:presLayoutVars>
      </dgm:prSet>
      <dgm:spPr/>
    </dgm:pt>
    <dgm:pt modelId="{E7F02959-52EC-415A-B52C-8F88FCD7A8E6}" type="pres">
      <dgm:prSet presAssocID="{A1843DBB-4530-4612-8A63-606997461E39}" presName="sibTrans" presStyleCnt="0"/>
      <dgm:spPr/>
    </dgm:pt>
    <dgm:pt modelId="{4B3A4452-9A2F-443F-9ED6-6623B95A510B}" type="pres">
      <dgm:prSet presAssocID="{72B36294-BC7F-48CD-B12B-5F1E5C03908A}" presName="compNode" presStyleCnt="0"/>
      <dgm:spPr/>
    </dgm:pt>
    <dgm:pt modelId="{9874E462-F14F-4C7C-B90A-2117B45640FC}" type="pres">
      <dgm:prSet presAssocID="{72B36294-BC7F-48CD-B12B-5F1E5C03908A}" presName="bgRect" presStyleLbl="bgShp" presStyleIdx="6" presStyleCnt="7"/>
      <dgm:spPr/>
    </dgm:pt>
    <dgm:pt modelId="{5BA864CC-4A05-465B-B83B-7ED6D76A2D97}" type="pres">
      <dgm:prSet presAssocID="{72B36294-BC7F-48CD-B12B-5F1E5C03908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DAB4E63-CE0B-4D68-8497-EB2F0A22153B}" type="pres">
      <dgm:prSet presAssocID="{72B36294-BC7F-48CD-B12B-5F1E5C03908A}" presName="spaceRect" presStyleCnt="0"/>
      <dgm:spPr/>
    </dgm:pt>
    <dgm:pt modelId="{976E3B13-A2D1-4F80-89FB-43804D6A502D}" type="pres">
      <dgm:prSet presAssocID="{72B36294-BC7F-48CD-B12B-5F1E5C03908A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2BE5C06-FF55-49C6-8FF0-88B238CBE7D6}" type="presOf" srcId="{E400B330-D974-4613-8499-2732E24FFB6A}" destId="{6082170A-1F7C-4754-81A1-3FA6A65B46E8}" srcOrd="0" destOrd="0" presId="urn:microsoft.com/office/officeart/2018/2/layout/IconVerticalSolidList"/>
    <dgm:cxn modelId="{8E1AAD0F-8918-4030-96D5-DBB6E08C381A}" type="presOf" srcId="{0C41DE64-E8BF-4735-8D53-DE4ED227E7BA}" destId="{3FA713D4-3AAB-4C85-AEAE-EFF1EDE45624}" srcOrd="0" destOrd="0" presId="urn:microsoft.com/office/officeart/2018/2/layout/IconVerticalSolidList"/>
    <dgm:cxn modelId="{BD211C13-75B3-45AD-B7D7-92A605E0004F}" type="presOf" srcId="{486EC6F8-1ED9-4044-8893-17F32E356BD8}" destId="{02DAF628-8834-4324-A2A6-69B8B940CE38}" srcOrd="0" destOrd="0" presId="urn:microsoft.com/office/officeart/2018/2/layout/IconVerticalSolidList"/>
    <dgm:cxn modelId="{A8FF0C2B-6014-4EC2-8F7E-90CF3B5453BA}" srcId="{B33C04E2-AA5F-4324-9E3C-738860AF8CE1}" destId="{72B36294-BC7F-48CD-B12B-5F1E5C03908A}" srcOrd="6" destOrd="0" parTransId="{16A4B3A0-4555-4399-BC1B-0B8D54916127}" sibTransId="{211C46DF-2774-4439-9B32-8B4B2E6565C1}"/>
    <dgm:cxn modelId="{5DC3D02C-015C-4E0B-98D5-D873FC5B68A5}" srcId="{B33C04E2-AA5F-4324-9E3C-738860AF8CE1}" destId="{486EC6F8-1ED9-4044-8893-17F32E356BD8}" srcOrd="5" destOrd="0" parTransId="{001710A1-793F-4735-A623-52E6AA96CAF7}" sibTransId="{A1843DBB-4530-4612-8A63-606997461E39}"/>
    <dgm:cxn modelId="{A3239940-8A90-489B-BDBF-7930534B4407}" type="presOf" srcId="{B33C04E2-AA5F-4324-9E3C-738860AF8CE1}" destId="{C4B9EFE2-A08F-4701-BF57-40C099460445}" srcOrd="0" destOrd="0" presId="urn:microsoft.com/office/officeart/2018/2/layout/IconVerticalSolidList"/>
    <dgm:cxn modelId="{5CBF765B-EB33-419A-B668-75D05AE55844}" type="presOf" srcId="{72B36294-BC7F-48CD-B12B-5F1E5C03908A}" destId="{976E3B13-A2D1-4F80-89FB-43804D6A502D}" srcOrd="0" destOrd="0" presId="urn:microsoft.com/office/officeart/2018/2/layout/IconVerticalSolidList"/>
    <dgm:cxn modelId="{466E105D-2F58-4608-B2CD-E8E4CAC84C3A}" srcId="{B33C04E2-AA5F-4324-9E3C-738860AF8CE1}" destId="{7F2F1270-4F55-4625-9AA1-2B70ED42AD05}" srcOrd="4" destOrd="0" parTransId="{929988CA-1869-4F65-BB3F-039FC05C0A9A}" sibTransId="{77EC6E0A-5089-4C14-8040-C925894E6D5F}"/>
    <dgm:cxn modelId="{C5A5AB55-E203-49A5-B5A3-916EE11A1D46}" srcId="{B33C04E2-AA5F-4324-9E3C-738860AF8CE1}" destId="{804614D8-4B1E-45FD-8D7F-4AE94B91775F}" srcOrd="2" destOrd="0" parTransId="{C3C4596B-2D24-479B-9709-AE71CF311CF9}" sibTransId="{6C8FA082-1776-4A1C-973A-1EDCFB939BC8}"/>
    <dgm:cxn modelId="{29568AA0-A2B5-40EC-AEA7-E41C0470C3D7}" type="presOf" srcId="{7F2F1270-4F55-4625-9AA1-2B70ED42AD05}" destId="{F277A2B9-B159-4C0D-9A0E-5B278FC6C356}" srcOrd="0" destOrd="0" presId="urn:microsoft.com/office/officeart/2018/2/layout/IconVerticalSolidList"/>
    <dgm:cxn modelId="{89F0E7A1-3428-4C06-8935-8246C6D8C443}" srcId="{B33C04E2-AA5F-4324-9E3C-738860AF8CE1}" destId="{0C41DE64-E8BF-4735-8D53-DE4ED227E7BA}" srcOrd="3" destOrd="0" parTransId="{1FABE9A3-604B-4042-803A-9F2755E6D11D}" sibTransId="{0E86A165-B59C-41C9-AB7D-9F0E89AE52FA}"/>
    <dgm:cxn modelId="{204B22D1-D56A-4B2B-AB2F-18A4EC3B1BF9}" type="presOf" srcId="{14134240-9B80-47D5-90D0-C60E3560D997}" destId="{3C09523D-838D-42D1-9C84-011F3B5D6644}" srcOrd="0" destOrd="0" presId="urn:microsoft.com/office/officeart/2018/2/layout/IconVerticalSolidList"/>
    <dgm:cxn modelId="{1AEF8DDF-47A8-4832-A5ED-FE679CAFC490}" srcId="{B33C04E2-AA5F-4324-9E3C-738860AF8CE1}" destId="{E400B330-D974-4613-8499-2732E24FFB6A}" srcOrd="1" destOrd="0" parTransId="{2E2EA976-D8AC-4841-8625-590E330BEBB8}" sibTransId="{A8F2C178-C763-4D42-9AB6-E43A3EE3F776}"/>
    <dgm:cxn modelId="{600271E0-2ED4-4482-8D57-B10759B67456}" type="presOf" srcId="{804614D8-4B1E-45FD-8D7F-4AE94B91775F}" destId="{3B286134-C92A-457F-A142-0DA96C701EB9}" srcOrd="0" destOrd="0" presId="urn:microsoft.com/office/officeart/2018/2/layout/IconVerticalSolidList"/>
    <dgm:cxn modelId="{A3A9D9E5-16C7-4243-8F2D-900F778405C3}" srcId="{B33C04E2-AA5F-4324-9E3C-738860AF8CE1}" destId="{14134240-9B80-47D5-90D0-C60E3560D997}" srcOrd="0" destOrd="0" parTransId="{D03EEABE-B622-4D2D-A4C5-59380C014CC3}" sibTransId="{9689A8BB-ABB1-4170-A0D4-875F19651336}"/>
    <dgm:cxn modelId="{9F97782C-64C1-487B-966C-6440DDB8CEC8}" type="presParOf" srcId="{C4B9EFE2-A08F-4701-BF57-40C099460445}" destId="{804E09FD-71CD-422A-BF86-FA45D2546BCE}" srcOrd="0" destOrd="0" presId="urn:microsoft.com/office/officeart/2018/2/layout/IconVerticalSolidList"/>
    <dgm:cxn modelId="{4005F8F8-F77A-4C35-8510-9932012049DE}" type="presParOf" srcId="{804E09FD-71CD-422A-BF86-FA45D2546BCE}" destId="{66197F91-E325-48D5-8977-146C6F486E19}" srcOrd="0" destOrd="0" presId="urn:microsoft.com/office/officeart/2018/2/layout/IconVerticalSolidList"/>
    <dgm:cxn modelId="{7448C817-2DF5-48BE-8BA0-51B740E3E880}" type="presParOf" srcId="{804E09FD-71CD-422A-BF86-FA45D2546BCE}" destId="{93CCA931-D214-4046-A3CF-EAC026466122}" srcOrd="1" destOrd="0" presId="urn:microsoft.com/office/officeart/2018/2/layout/IconVerticalSolidList"/>
    <dgm:cxn modelId="{B7786360-2410-491E-95DA-AA0280E5B6DD}" type="presParOf" srcId="{804E09FD-71CD-422A-BF86-FA45D2546BCE}" destId="{AAF839BA-3087-4538-8A15-D70E974C44FA}" srcOrd="2" destOrd="0" presId="urn:microsoft.com/office/officeart/2018/2/layout/IconVerticalSolidList"/>
    <dgm:cxn modelId="{550B28AE-460B-4C62-9F08-D968792ED0B3}" type="presParOf" srcId="{804E09FD-71CD-422A-BF86-FA45D2546BCE}" destId="{3C09523D-838D-42D1-9C84-011F3B5D6644}" srcOrd="3" destOrd="0" presId="urn:microsoft.com/office/officeart/2018/2/layout/IconVerticalSolidList"/>
    <dgm:cxn modelId="{85E29A28-8AA2-43EE-99A6-867585E58FD9}" type="presParOf" srcId="{C4B9EFE2-A08F-4701-BF57-40C099460445}" destId="{5D0187CF-ADC0-4CA9-B616-A1611E96A663}" srcOrd="1" destOrd="0" presId="urn:microsoft.com/office/officeart/2018/2/layout/IconVerticalSolidList"/>
    <dgm:cxn modelId="{5EE9586E-9B81-4310-B7BC-BAE97E5F45C6}" type="presParOf" srcId="{C4B9EFE2-A08F-4701-BF57-40C099460445}" destId="{DDCA1EDA-096B-4055-962C-71813E13A934}" srcOrd="2" destOrd="0" presId="urn:microsoft.com/office/officeart/2018/2/layout/IconVerticalSolidList"/>
    <dgm:cxn modelId="{04480F14-0665-462B-B5CC-36CDF1B2A1C9}" type="presParOf" srcId="{DDCA1EDA-096B-4055-962C-71813E13A934}" destId="{92A9B4B7-86C7-4DED-BB48-7F269A389769}" srcOrd="0" destOrd="0" presId="urn:microsoft.com/office/officeart/2018/2/layout/IconVerticalSolidList"/>
    <dgm:cxn modelId="{F4BAD4CF-1423-4E9D-9554-04BF59FF66DF}" type="presParOf" srcId="{DDCA1EDA-096B-4055-962C-71813E13A934}" destId="{084041F1-99C3-46D3-9953-5537358A8E39}" srcOrd="1" destOrd="0" presId="urn:microsoft.com/office/officeart/2018/2/layout/IconVerticalSolidList"/>
    <dgm:cxn modelId="{A6F120E7-B80F-4BA7-BBF6-A43CFF55DBD7}" type="presParOf" srcId="{DDCA1EDA-096B-4055-962C-71813E13A934}" destId="{40916EAE-A8FD-45F6-88B5-C620E0DE82FB}" srcOrd="2" destOrd="0" presId="urn:microsoft.com/office/officeart/2018/2/layout/IconVerticalSolidList"/>
    <dgm:cxn modelId="{4F3D8C66-26D9-4EC1-AF14-F0044AE41CAB}" type="presParOf" srcId="{DDCA1EDA-096B-4055-962C-71813E13A934}" destId="{6082170A-1F7C-4754-81A1-3FA6A65B46E8}" srcOrd="3" destOrd="0" presId="urn:microsoft.com/office/officeart/2018/2/layout/IconVerticalSolidList"/>
    <dgm:cxn modelId="{8C8CBA37-0BC9-4544-BC08-4E796C7705D7}" type="presParOf" srcId="{C4B9EFE2-A08F-4701-BF57-40C099460445}" destId="{38AD920C-4A71-4E8F-A7AC-E7548B8C149F}" srcOrd="3" destOrd="0" presId="urn:microsoft.com/office/officeart/2018/2/layout/IconVerticalSolidList"/>
    <dgm:cxn modelId="{C2C80A3C-70B3-4751-BB90-B1B2D1BC3724}" type="presParOf" srcId="{C4B9EFE2-A08F-4701-BF57-40C099460445}" destId="{CF7CC1EB-3A59-404F-914E-2CF0FFC9BE6F}" srcOrd="4" destOrd="0" presId="urn:microsoft.com/office/officeart/2018/2/layout/IconVerticalSolidList"/>
    <dgm:cxn modelId="{988DB0AB-BA5F-4348-ACC1-D7EB4310066D}" type="presParOf" srcId="{CF7CC1EB-3A59-404F-914E-2CF0FFC9BE6F}" destId="{52185A4D-58E6-43F1-B07D-AB079A7FDBF3}" srcOrd="0" destOrd="0" presId="urn:microsoft.com/office/officeart/2018/2/layout/IconVerticalSolidList"/>
    <dgm:cxn modelId="{03B96016-B294-476A-A25D-A1A6B6249BA0}" type="presParOf" srcId="{CF7CC1EB-3A59-404F-914E-2CF0FFC9BE6F}" destId="{248272D6-4530-420F-B94D-CB20C5BDB269}" srcOrd="1" destOrd="0" presId="urn:microsoft.com/office/officeart/2018/2/layout/IconVerticalSolidList"/>
    <dgm:cxn modelId="{E4CD62AF-DED9-486E-9632-BB8AFCCCD117}" type="presParOf" srcId="{CF7CC1EB-3A59-404F-914E-2CF0FFC9BE6F}" destId="{CE858B1E-9C59-4FA6-A8EF-CA40D56B5F85}" srcOrd="2" destOrd="0" presId="urn:microsoft.com/office/officeart/2018/2/layout/IconVerticalSolidList"/>
    <dgm:cxn modelId="{DF3837C3-80F0-4675-A078-BAFC58D819B3}" type="presParOf" srcId="{CF7CC1EB-3A59-404F-914E-2CF0FFC9BE6F}" destId="{3B286134-C92A-457F-A142-0DA96C701EB9}" srcOrd="3" destOrd="0" presId="urn:microsoft.com/office/officeart/2018/2/layout/IconVerticalSolidList"/>
    <dgm:cxn modelId="{9AA9F45D-A7A7-45EB-8B71-C17FA23D82C2}" type="presParOf" srcId="{C4B9EFE2-A08F-4701-BF57-40C099460445}" destId="{9189EC0D-7FFC-4392-8EE1-272B639F05DB}" srcOrd="5" destOrd="0" presId="urn:microsoft.com/office/officeart/2018/2/layout/IconVerticalSolidList"/>
    <dgm:cxn modelId="{0B2190F5-E331-4865-9562-A15DC281B087}" type="presParOf" srcId="{C4B9EFE2-A08F-4701-BF57-40C099460445}" destId="{5F7DCADC-5544-432D-81DE-6D00ACBA6B2D}" srcOrd="6" destOrd="0" presId="urn:microsoft.com/office/officeart/2018/2/layout/IconVerticalSolidList"/>
    <dgm:cxn modelId="{AC5FFBAF-89E7-4004-AB81-A6795731B6B7}" type="presParOf" srcId="{5F7DCADC-5544-432D-81DE-6D00ACBA6B2D}" destId="{5AB83484-4267-4ACD-B3C9-F92B113685B2}" srcOrd="0" destOrd="0" presId="urn:microsoft.com/office/officeart/2018/2/layout/IconVerticalSolidList"/>
    <dgm:cxn modelId="{72FDE66F-F976-48F2-B243-E756565356E3}" type="presParOf" srcId="{5F7DCADC-5544-432D-81DE-6D00ACBA6B2D}" destId="{C18E2108-A211-48FC-A742-BFCC59E9C10E}" srcOrd="1" destOrd="0" presId="urn:microsoft.com/office/officeart/2018/2/layout/IconVerticalSolidList"/>
    <dgm:cxn modelId="{9368DE75-2033-4AED-AEDD-D20C4EA30EB2}" type="presParOf" srcId="{5F7DCADC-5544-432D-81DE-6D00ACBA6B2D}" destId="{FBA09D5A-7A95-464F-9A88-D749E83BE04C}" srcOrd="2" destOrd="0" presId="urn:microsoft.com/office/officeart/2018/2/layout/IconVerticalSolidList"/>
    <dgm:cxn modelId="{1E67FEF4-E9E5-4942-BDD3-99A0C14DAA01}" type="presParOf" srcId="{5F7DCADC-5544-432D-81DE-6D00ACBA6B2D}" destId="{3FA713D4-3AAB-4C85-AEAE-EFF1EDE45624}" srcOrd="3" destOrd="0" presId="urn:microsoft.com/office/officeart/2018/2/layout/IconVerticalSolidList"/>
    <dgm:cxn modelId="{51270D5A-C66E-42D2-8B6F-3300B7A4554F}" type="presParOf" srcId="{C4B9EFE2-A08F-4701-BF57-40C099460445}" destId="{A2975AE9-1BCB-46D8-8342-6D7999B388D6}" srcOrd="7" destOrd="0" presId="urn:microsoft.com/office/officeart/2018/2/layout/IconVerticalSolidList"/>
    <dgm:cxn modelId="{1FB58C0A-AD4C-49A5-84A9-FAC9D7FC98C8}" type="presParOf" srcId="{C4B9EFE2-A08F-4701-BF57-40C099460445}" destId="{B4EFA109-40A2-4529-B847-B96E1004F76E}" srcOrd="8" destOrd="0" presId="urn:microsoft.com/office/officeart/2018/2/layout/IconVerticalSolidList"/>
    <dgm:cxn modelId="{CD1D2F90-396C-454F-B9B5-92065F4746CD}" type="presParOf" srcId="{B4EFA109-40A2-4529-B847-B96E1004F76E}" destId="{C79E4BF0-7831-418B-A06E-8725CEB5FA66}" srcOrd="0" destOrd="0" presId="urn:microsoft.com/office/officeart/2018/2/layout/IconVerticalSolidList"/>
    <dgm:cxn modelId="{178E7115-B226-4A93-991B-03C122EB323B}" type="presParOf" srcId="{B4EFA109-40A2-4529-B847-B96E1004F76E}" destId="{948DF5D4-C267-4F02-87FB-D51ABDEA0476}" srcOrd="1" destOrd="0" presId="urn:microsoft.com/office/officeart/2018/2/layout/IconVerticalSolidList"/>
    <dgm:cxn modelId="{6D8134F6-361A-4222-B397-ACF85B80DC58}" type="presParOf" srcId="{B4EFA109-40A2-4529-B847-B96E1004F76E}" destId="{A92CF955-6DC9-4B0E-8270-E8B3BBD7B66D}" srcOrd="2" destOrd="0" presId="urn:microsoft.com/office/officeart/2018/2/layout/IconVerticalSolidList"/>
    <dgm:cxn modelId="{FB9F033E-BA8B-47A5-861A-8173EC0D7E1A}" type="presParOf" srcId="{B4EFA109-40A2-4529-B847-B96E1004F76E}" destId="{F277A2B9-B159-4C0D-9A0E-5B278FC6C356}" srcOrd="3" destOrd="0" presId="urn:microsoft.com/office/officeart/2018/2/layout/IconVerticalSolidList"/>
    <dgm:cxn modelId="{953EE1A8-2C89-46EC-8619-C871D4AD9A67}" type="presParOf" srcId="{C4B9EFE2-A08F-4701-BF57-40C099460445}" destId="{CC04008A-167A-4D4E-9B6F-F9B70450AAE2}" srcOrd="9" destOrd="0" presId="urn:microsoft.com/office/officeart/2018/2/layout/IconVerticalSolidList"/>
    <dgm:cxn modelId="{884E00A5-A5A6-465E-B31B-9FEA9B1AC576}" type="presParOf" srcId="{C4B9EFE2-A08F-4701-BF57-40C099460445}" destId="{D489D1EC-368B-402F-8B73-C92147A82E71}" srcOrd="10" destOrd="0" presId="urn:microsoft.com/office/officeart/2018/2/layout/IconVerticalSolidList"/>
    <dgm:cxn modelId="{7D4C4FCB-9350-477A-B0A5-55AE2B047C0F}" type="presParOf" srcId="{D489D1EC-368B-402F-8B73-C92147A82E71}" destId="{1EC2D7E3-F08B-4001-B53F-0E4E65D5FB4E}" srcOrd="0" destOrd="0" presId="urn:microsoft.com/office/officeart/2018/2/layout/IconVerticalSolidList"/>
    <dgm:cxn modelId="{B1DFB8B7-77BB-489E-9906-0BDD6B920136}" type="presParOf" srcId="{D489D1EC-368B-402F-8B73-C92147A82E71}" destId="{3FDD5BAB-9A2D-41F3-9572-5BE76863F198}" srcOrd="1" destOrd="0" presId="urn:microsoft.com/office/officeart/2018/2/layout/IconVerticalSolidList"/>
    <dgm:cxn modelId="{A8E1ED53-CFF3-4B6B-BCC4-FCBDEB718A4D}" type="presParOf" srcId="{D489D1EC-368B-402F-8B73-C92147A82E71}" destId="{451D3C1A-7210-41DF-8211-3A1902B071DF}" srcOrd="2" destOrd="0" presId="urn:microsoft.com/office/officeart/2018/2/layout/IconVerticalSolidList"/>
    <dgm:cxn modelId="{DDB08E92-C829-42D5-AB7D-81DBA23FB33A}" type="presParOf" srcId="{D489D1EC-368B-402F-8B73-C92147A82E71}" destId="{02DAF628-8834-4324-A2A6-69B8B940CE38}" srcOrd="3" destOrd="0" presId="urn:microsoft.com/office/officeart/2018/2/layout/IconVerticalSolidList"/>
    <dgm:cxn modelId="{5D035991-5AFC-483B-9718-218475B2A0E9}" type="presParOf" srcId="{C4B9EFE2-A08F-4701-BF57-40C099460445}" destId="{E7F02959-52EC-415A-B52C-8F88FCD7A8E6}" srcOrd="11" destOrd="0" presId="urn:microsoft.com/office/officeart/2018/2/layout/IconVerticalSolidList"/>
    <dgm:cxn modelId="{6AB4D505-DFAE-49F1-920A-6804117A5E44}" type="presParOf" srcId="{C4B9EFE2-A08F-4701-BF57-40C099460445}" destId="{4B3A4452-9A2F-443F-9ED6-6623B95A510B}" srcOrd="12" destOrd="0" presId="urn:microsoft.com/office/officeart/2018/2/layout/IconVerticalSolidList"/>
    <dgm:cxn modelId="{1285AC7A-AEBD-4770-8DAF-7A4D2A86D3AD}" type="presParOf" srcId="{4B3A4452-9A2F-443F-9ED6-6623B95A510B}" destId="{9874E462-F14F-4C7C-B90A-2117B45640FC}" srcOrd="0" destOrd="0" presId="urn:microsoft.com/office/officeart/2018/2/layout/IconVerticalSolidList"/>
    <dgm:cxn modelId="{34E248CC-CBD3-48A5-AD8B-C48595A94400}" type="presParOf" srcId="{4B3A4452-9A2F-443F-9ED6-6623B95A510B}" destId="{5BA864CC-4A05-465B-B83B-7ED6D76A2D97}" srcOrd="1" destOrd="0" presId="urn:microsoft.com/office/officeart/2018/2/layout/IconVerticalSolidList"/>
    <dgm:cxn modelId="{3C772098-7B64-4F1C-8210-39BCC1D39FF0}" type="presParOf" srcId="{4B3A4452-9A2F-443F-9ED6-6623B95A510B}" destId="{9DAB4E63-CE0B-4D68-8497-EB2F0A22153B}" srcOrd="2" destOrd="0" presId="urn:microsoft.com/office/officeart/2018/2/layout/IconVerticalSolidList"/>
    <dgm:cxn modelId="{42F1B2B6-8556-4273-8018-28B99987B84E}" type="presParOf" srcId="{4B3A4452-9A2F-443F-9ED6-6623B95A510B}" destId="{976E3B13-A2D1-4F80-89FB-43804D6A50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97F91-E325-48D5-8977-146C6F486E19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CA931-D214-4046-A3CF-EAC026466122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9523D-838D-42D1-9C84-011F3B5D6644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Most Popular State Management Solution for GraphQL servers</a:t>
          </a:r>
          <a:endParaRPr lang="en-US" sz="1600" kern="1200"/>
        </a:p>
      </dsp:txBody>
      <dsp:txXfrm>
        <a:off x="799588" y="502"/>
        <a:ext cx="5714015" cy="692284"/>
      </dsp:txXfrm>
    </dsp:sp>
    <dsp:sp modelId="{92A9B4B7-86C7-4DED-BB48-7F269A389769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041F1-99C3-46D3-9953-5537358A8E39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2170A-1F7C-4754-81A1-3FA6A65B46E8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Developed by Folks in Meteor</a:t>
          </a:r>
          <a:endParaRPr lang="en-US" sz="1600" kern="1200"/>
        </a:p>
      </dsp:txBody>
      <dsp:txXfrm>
        <a:off x="799588" y="865858"/>
        <a:ext cx="5714015" cy="692284"/>
      </dsp:txXfrm>
    </dsp:sp>
    <dsp:sp modelId="{52185A4D-58E6-43F1-B07D-AB079A7FDBF3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272D6-4530-420F-B94D-CB20C5BDB269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86134-C92A-457F-A142-0DA96C701EB9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Open Source and Community Driven</a:t>
          </a:r>
          <a:endParaRPr lang="en-US" sz="1600" kern="1200"/>
        </a:p>
      </dsp:txBody>
      <dsp:txXfrm>
        <a:off x="799588" y="1731214"/>
        <a:ext cx="5714015" cy="692284"/>
      </dsp:txXfrm>
    </dsp:sp>
    <dsp:sp modelId="{5AB83484-4267-4ACD-B3C9-F92B113685B2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E2108-A211-48FC-A742-BFCC59E9C10E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713D4-3AAB-4C85-AEAE-EFF1EDE45624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Excellent Tooling Options</a:t>
          </a:r>
          <a:endParaRPr lang="en-US" sz="1600" kern="1200"/>
        </a:p>
      </dsp:txBody>
      <dsp:txXfrm>
        <a:off x="799588" y="2596570"/>
        <a:ext cx="5714015" cy="692284"/>
      </dsp:txXfrm>
    </dsp:sp>
    <dsp:sp modelId="{C79E4BF0-7831-418B-A06E-8725CEB5FA66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DF5D4-C267-4F02-87FB-D51ABDEA0476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7A2B9-B159-4C0D-9A0E-5B278FC6C356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Does not contain Too much Boiler Plate Code</a:t>
          </a:r>
          <a:endParaRPr lang="en-US" sz="1600" kern="1200"/>
        </a:p>
      </dsp:txBody>
      <dsp:txXfrm>
        <a:off x="799588" y="3461926"/>
        <a:ext cx="5714015" cy="692284"/>
      </dsp:txXfrm>
    </dsp:sp>
    <dsp:sp modelId="{1EC2D7E3-F08B-4001-B53F-0E4E65D5FB4E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D5BAB-9A2D-41F3-9572-5BE76863F198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AF628-8834-4324-A2A6-69B8B940CE38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Provides Client Side Caching out of the box</a:t>
          </a:r>
          <a:endParaRPr lang="en-US" sz="1600" kern="1200"/>
        </a:p>
      </dsp:txBody>
      <dsp:txXfrm>
        <a:off x="799588" y="4327282"/>
        <a:ext cx="5714015" cy="692284"/>
      </dsp:txXfrm>
    </dsp:sp>
    <dsp:sp modelId="{9874E462-F14F-4C7C-B90A-2117B45640FC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864CC-4A05-465B-B83B-7ED6D76A2D97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E3B13-A2D1-4F80-89FB-43804D6A502D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Framework Agnostic </a:t>
          </a:r>
          <a:endParaRPr lang="en-US" sz="1600" kern="1200"/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B5F-1EDA-460E-A8B0-9E016767F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F4D38-BE37-46E0-8F5B-463D48955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D6A26-F9BD-4DE5-9AA7-B6C3C0DA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AA07-E1E9-4D7B-8C56-817480556A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AE8E9-94F2-4D72-AC5B-EE59BDB1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7CD5B-D6D4-450F-93FA-7B8A9278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2437-4423-4290-B0BC-A614DB2DD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7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BFC5-529D-48E9-AF05-84565EDD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1162A-4467-4000-90F4-F6FDC608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CB274-A0B6-4E30-94E4-FCA20BE8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AA07-E1E9-4D7B-8C56-817480556A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5EC31-B90E-44AA-8C42-A0B9D036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1150E-6C7E-4CB8-BFCF-82EEC1A0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2437-4423-4290-B0BC-A614DB2DD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21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41BE1-2001-4D44-9D00-D91970B44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E00AB-7191-49AD-A47B-E0D8DC958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2FA0-CC04-478D-B407-044A8D4E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AA07-E1E9-4D7B-8C56-817480556A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26C9F-0A63-46FB-B082-87BF65DE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CCFAA-96F1-44BC-A7AA-179E2071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2437-4423-4290-B0BC-A614DB2DD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1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E4B2-4BA6-4FBA-B158-161DD3A8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4CE2-766A-41DF-AF84-C5B95845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FA45-3C26-42FF-A70E-0F508A21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AA07-E1E9-4D7B-8C56-817480556A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EC47-4BF3-4920-8538-B00D17F8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43745-18F3-4B2D-92E9-DBE97F9A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2437-4423-4290-B0BC-A614DB2DD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58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DF2E-FFF2-4932-8253-41DB9A56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77D23-8F72-438C-A480-CCCF9C279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81545-E688-48F1-BA38-A6448DAC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AA07-E1E9-4D7B-8C56-817480556A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34F1E-BC72-4792-8700-31C4B1E6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866D5-E590-4FC6-97F6-498B56E6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2437-4423-4290-B0BC-A614DB2DD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32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C1DC-9A60-4E3F-97D7-6E66659F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E7195-BE79-4DD9-AE21-0752AEF32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76739-49C3-4288-BF54-B2166957F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5379E-6213-4959-8C2F-C9519C39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AA07-E1E9-4D7B-8C56-817480556A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A8512-B99E-4A1E-955D-AF2E6E0A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3FEB9-DF1B-43B1-952E-53F76B6C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2437-4423-4290-B0BC-A614DB2DD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76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12FB-E26F-4D1E-9E61-2B68ED75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6C5AB-F72C-4732-AD81-313893AC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32969-0EAE-4C49-BE7F-252C78EC3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A4E1A-519A-415E-994F-E1B55BC84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7221E-1725-4DB8-9564-01B7BD1BD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AE056-37FE-432B-9DD6-2D12991F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AA07-E1E9-4D7B-8C56-817480556A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6D604-1EC5-48D8-825D-6D6AD1ED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76D65-1FC8-4CA8-8EFA-81FD33BE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2437-4423-4290-B0BC-A614DB2DD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3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AEDE-64E5-4DAB-9989-F84A469F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B3AEC-862F-4023-B59B-AAFFF66A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AA07-E1E9-4D7B-8C56-817480556A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D81A8-5753-42DD-B3CF-FC1868C7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A1B35-F844-420C-8BA6-A9598DB3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2437-4423-4290-B0BC-A614DB2DD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26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7E369-D694-40F3-935F-0649E976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AA07-E1E9-4D7B-8C56-817480556A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E0804-ADC4-4B02-A0AA-959ECB83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2CB23-B175-401A-A59C-2B22B1C7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2437-4423-4290-B0BC-A614DB2DD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47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69E6-6815-4DBB-B9AB-0048C12E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9B80-B49E-4C70-A00F-83C4A8C61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4673C-DEFC-41B8-B0D1-77934B0E4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DBBAD-D66B-4630-B4E4-825A41F8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AA07-E1E9-4D7B-8C56-817480556A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77B2E-A053-4A57-B35C-4A9C1499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E9494-BC2C-49D0-81B2-96924A27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2437-4423-4290-B0BC-A614DB2DD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34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C986-4DCF-4519-9DDA-C57E31AA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85669-4D52-484C-9AC8-3B9EB0658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6BFEA-064A-4A94-8CFA-B7AC748EB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05C9B-9F00-4D92-A780-75468E10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AA07-E1E9-4D7B-8C56-817480556A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9EE42-43E9-4DF4-963B-E67D03D8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AD5EE-521E-4935-881E-115DC203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2437-4423-4290-B0BC-A614DB2DD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73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3F572-10B2-4BA1-84A0-6BA517E6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F3485-AC27-418A-B10E-8C875F728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B6247-DB33-4A0D-9024-BF9AFEB5B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AA07-E1E9-4D7B-8C56-817480556A76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EF41F-7BB5-4BC9-BE68-34CFA5283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E82D-1BF0-485E-ABD8-11BB16C2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2437-4423-4290-B0BC-A614DB2DD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85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5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9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252B2-34F5-4C23-8AAE-BECAA3B9A5E3}"/>
              </a:ext>
            </a:extLst>
          </p:cNvPr>
          <p:cNvSpPr txBox="1"/>
          <p:nvPr/>
        </p:nvSpPr>
        <p:spPr>
          <a:xfrm>
            <a:off x="1366160" y="1660121"/>
            <a:ext cx="9623404" cy="33054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Apollo </a:t>
            </a:r>
            <a:r>
              <a:rPr lang="en-US" sz="8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</a:t>
            </a:r>
            <a:endParaRPr lang="en-US" sz="8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445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208D9-4F3A-47F1-9FB9-883733B5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Using the Mutations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2465603-D51F-4486-9623-82287483B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2" y="2734552"/>
            <a:ext cx="4801966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0AF9EF-9AD7-4AAC-944A-B6C8E1103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54" y="2734552"/>
            <a:ext cx="5330182" cy="3997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A250CA-3223-417C-ABA1-8F0B6F90FAD6}"/>
              </a:ext>
            </a:extLst>
          </p:cNvPr>
          <p:cNvSpPr txBox="1"/>
          <p:nvPr/>
        </p:nvSpPr>
        <p:spPr>
          <a:xfrm>
            <a:off x="1856792" y="2277801"/>
            <a:ext cx="201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Using Render Props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A9806-51C0-4FDC-9442-D065E5F4401F}"/>
              </a:ext>
            </a:extLst>
          </p:cNvPr>
          <p:cNvSpPr txBox="1"/>
          <p:nvPr/>
        </p:nvSpPr>
        <p:spPr>
          <a:xfrm>
            <a:off x="8231146" y="2273342"/>
            <a:ext cx="250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Using </a:t>
            </a:r>
            <a:r>
              <a:rPr lang="en-IN" dirty="0" err="1"/>
              <a:t>useMutation</a:t>
            </a:r>
            <a:r>
              <a:rPr lang="en-IN" dirty="0"/>
              <a:t> Hook</a:t>
            </a:r>
          </a:p>
        </p:txBody>
      </p:sp>
    </p:spTree>
    <p:extLst>
      <p:ext uri="{BB962C8B-B14F-4D97-AF65-F5344CB8AC3E}">
        <p14:creationId xmlns:p14="http://schemas.microsoft.com/office/powerpoint/2010/main" val="241837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E41BE-57E0-460B-9D22-0C3EBB50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Local State Management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DF344F-3DCF-4540-95A4-D51EB734C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93549"/>
            <a:ext cx="6780700" cy="506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4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8C657-26D8-49DB-B946-B8AD481E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Complex State Objects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5ADF9E-8040-4956-96B7-1CD5AD4BF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776" y="643466"/>
            <a:ext cx="660977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0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EC48A-7227-4323-A45E-A32C7557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Apollo Developer Tool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CCB8E7-77BF-4EB4-A3B5-029559E40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44" y="1675227"/>
            <a:ext cx="920251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8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E66BB-ADDA-468D-B3F8-B4E8B085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68FFE32A-0EE1-4151-8E90-2B10CBA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1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E9A14-211F-468E-BA73-2685B5A4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7690104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				Thanks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320D32B-76EC-4549-B252-44FD07B70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7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3446-3CFB-4132-9382-445C9155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IN" sz="4800"/>
              <a:t>Client Side State Management Solutions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83929-821F-48C1-8978-9FBFB5ED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IN" sz="2200">
                <a:solidFill>
                  <a:schemeClr val="bg1"/>
                </a:solidFill>
              </a:rPr>
              <a:t>Context API</a:t>
            </a:r>
          </a:p>
          <a:p>
            <a:r>
              <a:rPr lang="en-IN" sz="2200">
                <a:solidFill>
                  <a:schemeClr val="bg1"/>
                </a:solidFill>
              </a:rPr>
              <a:t>Flux</a:t>
            </a:r>
          </a:p>
          <a:p>
            <a:r>
              <a:rPr lang="en-IN" sz="2200">
                <a:solidFill>
                  <a:schemeClr val="bg1"/>
                </a:solidFill>
              </a:rPr>
              <a:t>Redux</a:t>
            </a:r>
          </a:p>
          <a:p>
            <a:r>
              <a:rPr lang="en-IN" sz="2200">
                <a:solidFill>
                  <a:schemeClr val="bg1"/>
                </a:solidFill>
              </a:rPr>
              <a:t>MobX</a:t>
            </a:r>
          </a:p>
        </p:txBody>
      </p:sp>
    </p:spTree>
    <p:extLst>
      <p:ext uri="{BB962C8B-B14F-4D97-AF65-F5344CB8AC3E}">
        <p14:creationId xmlns:p14="http://schemas.microsoft.com/office/powerpoint/2010/main" val="1523575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D31A-9B7C-43CA-AE4C-AA5CAC47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IN" sz="4800"/>
              <a:t>Redux</a:t>
            </a:r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73F1-76C7-4CB8-B275-672269088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IN" sz="2200">
                <a:solidFill>
                  <a:schemeClr val="bg1"/>
                </a:solidFill>
              </a:rPr>
              <a:t>Actions</a:t>
            </a:r>
          </a:p>
          <a:p>
            <a:r>
              <a:rPr lang="en-IN" sz="2200">
                <a:solidFill>
                  <a:schemeClr val="bg1"/>
                </a:solidFill>
              </a:rPr>
              <a:t>Action Creators</a:t>
            </a:r>
          </a:p>
          <a:p>
            <a:r>
              <a:rPr lang="en-IN" sz="2200">
                <a:solidFill>
                  <a:schemeClr val="bg1"/>
                </a:solidFill>
              </a:rPr>
              <a:t>Store</a:t>
            </a:r>
          </a:p>
          <a:p>
            <a:r>
              <a:rPr lang="en-IN" sz="2200">
                <a:solidFill>
                  <a:schemeClr val="bg1"/>
                </a:solidFill>
              </a:rPr>
              <a:t>Reducers</a:t>
            </a:r>
          </a:p>
          <a:p>
            <a:r>
              <a:rPr lang="en-IN" sz="2200">
                <a:solidFill>
                  <a:schemeClr val="bg1"/>
                </a:solidFill>
              </a:rPr>
              <a:t>Higher Order Components</a:t>
            </a:r>
          </a:p>
          <a:p>
            <a:r>
              <a:rPr lang="en-IN" sz="2200">
                <a:solidFill>
                  <a:schemeClr val="bg1"/>
                </a:solidFill>
              </a:rPr>
              <a:t>Pure Components</a:t>
            </a:r>
          </a:p>
          <a:p>
            <a:r>
              <a:rPr lang="en-IN" sz="2200">
                <a:solidFill>
                  <a:schemeClr val="bg1"/>
                </a:solidFill>
              </a:rPr>
              <a:t>Side - Effects</a:t>
            </a:r>
          </a:p>
        </p:txBody>
      </p:sp>
    </p:spTree>
    <p:extLst>
      <p:ext uri="{BB962C8B-B14F-4D97-AF65-F5344CB8AC3E}">
        <p14:creationId xmlns:p14="http://schemas.microsoft.com/office/powerpoint/2010/main" val="1532806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FAA5-3702-4F34-A559-90B9B851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IN" sz="4800"/>
              <a:t>Redux – Middleware	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D798-894C-4B19-9802-B56F8465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IN" sz="2200">
                <a:solidFill>
                  <a:schemeClr val="bg1"/>
                </a:solidFill>
              </a:rPr>
              <a:t>Redux-Thunk</a:t>
            </a:r>
          </a:p>
          <a:p>
            <a:r>
              <a:rPr lang="en-IN" sz="2200">
                <a:solidFill>
                  <a:schemeClr val="bg1"/>
                </a:solidFill>
              </a:rPr>
              <a:t>Redux – Saga</a:t>
            </a:r>
          </a:p>
          <a:p>
            <a:r>
              <a:rPr lang="en-IN" sz="2200">
                <a:solidFill>
                  <a:schemeClr val="bg1"/>
                </a:solidFill>
              </a:rPr>
              <a:t>Redux – Observables</a:t>
            </a:r>
          </a:p>
          <a:p>
            <a:r>
              <a:rPr lang="en-IN" sz="2200">
                <a:solidFill>
                  <a:schemeClr val="bg1"/>
                </a:solidFill>
              </a:rPr>
              <a:t>Redux - Promises</a:t>
            </a:r>
          </a:p>
          <a:p>
            <a:endParaRPr lang="en-IN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56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2D7C2-3F45-4401-8652-593C928B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Interacting with GraphQL?</a:t>
            </a: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04341A6-CE1E-49EF-89B9-FDC16D8F0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97" y="1675227"/>
            <a:ext cx="106526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2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7C3E8-A0D3-4EA0-8E49-1B00AC59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Apollo Client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CF627F-21C5-4D12-B285-D641F0CF07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83040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1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2C5FF-E233-4311-AFFD-D817C2CE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Queries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E420598-8F57-4A1B-BF40-1965F0F5B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41" y="643466"/>
            <a:ext cx="662945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8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A813D-61AA-42BC-911C-2DED57E0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Using the Query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D27D6EAF-4971-470A-AC3C-1A75906E0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3150906"/>
            <a:ext cx="5455917" cy="327354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AB92112-540B-4745-87B9-FC64E5EB8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58" y="3150906"/>
            <a:ext cx="5455917" cy="2905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EB315-300E-4047-85C5-258AB8A2FB93}"/>
              </a:ext>
            </a:extLst>
          </p:cNvPr>
          <p:cNvSpPr txBox="1"/>
          <p:nvPr/>
        </p:nvSpPr>
        <p:spPr>
          <a:xfrm>
            <a:off x="1828800" y="2596836"/>
            <a:ext cx="201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Using Render Props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C6C741-4967-4538-83C2-86774B6ED152}"/>
              </a:ext>
            </a:extLst>
          </p:cNvPr>
          <p:cNvSpPr txBox="1"/>
          <p:nvPr/>
        </p:nvSpPr>
        <p:spPr>
          <a:xfrm>
            <a:off x="7819938" y="2596836"/>
            <a:ext cx="22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Using </a:t>
            </a:r>
            <a:r>
              <a:rPr lang="en-IN" dirty="0" err="1"/>
              <a:t>useQuery</a:t>
            </a:r>
            <a:r>
              <a:rPr lang="en-IN" dirty="0"/>
              <a:t> Hook</a:t>
            </a:r>
          </a:p>
        </p:txBody>
      </p:sp>
    </p:spTree>
    <p:extLst>
      <p:ext uri="{BB962C8B-B14F-4D97-AF65-F5344CB8AC3E}">
        <p14:creationId xmlns:p14="http://schemas.microsoft.com/office/powerpoint/2010/main" val="64960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5CED7-1271-4903-B0D1-8EBDE0E3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Mutations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BD2843-EF11-4F25-BD86-99C49ED46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2105599"/>
            <a:ext cx="6780700" cy="26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7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Client Side State Management Solutions </vt:lpstr>
      <vt:lpstr>Redux</vt:lpstr>
      <vt:lpstr>Redux – Middleware </vt:lpstr>
      <vt:lpstr>Interacting with GraphQL?</vt:lpstr>
      <vt:lpstr>Apollo Client</vt:lpstr>
      <vt:lpstr>Queries</vt:lpstr>
      <vt:lpstr>Using the Query</vt:lpstr>
      <vt:lpstr>Mutations</vt:lpstr>
      <vt:lpstr>Using the Mutations</vt:lpstr>
      <vt:lpstr>Local State Management</vt:lpstr>
      <vt:lpstr>Complex State Objects</vt:lpstr>
      <vt:lpstr>Apollo Developer Tool</vt:lpstr>
      <vt:lpstr>Questions</vt:lpstr>
      <vt:lpstr>    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Murali Dharan Brahmmadesam Manavalan</dc:creator>
  <cp:lastModifiedBy>Mohan Murali Dharan Brahmmadesam Manavalan</cp:lastModifiedBy>
  <cp:revision>1</cp:revision>
  <dcterms:created xsi:type="dcterms:W3CDTF">2020-02-26T02:17:39Z</dcterms:created>
  <dcterms:modified xsi:type="dcterms:W3CDTF">2020-02-26T02:17:47Z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14ff676d-06ce-4643-8889-0188602bb020</vt:lpwstr>
  </property>
  <property fmtid="{D5CDD505-2E9C-101B-9397-08002B2CF9AE}" pid="3" name="HCL_Cla5s_D6">
    <vt:lpwstr>False</vt:lpwstr>
  </property>
  <property fmtid="{D5CDD505-2E9C-101B-9397-08002B2CF9AE}" pid="4" name="HCLClassification">
    <vt:lpwstr>HCL_Cla5s_P3rs0nalUs3</vt:lpwstr>
  </property>
</Properties>
</file>