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30"/>
  </p:normalViewPr>
  <p:slideViewPr>
    <p:cSldViewPr snapToGrid="0" snapToObjects="1">
      <p:cViewPr>
        <p:scale>
          <a:sx n="98" d="100"/>
          <a:sy n="98" d="100"/>
        </p:scale>
        <p:origin x="-36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3:26.34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0,'0'50,"0"17,0-30,0 22,0-27,0 12,0 18,0-13,0 2,0 2,0 20,0-9,0 3,0-10,0 0,0 9,0 6,0 0,0 8,0-6,0 6,0 0,0-6,0 5,0-6,0-2,0-4,0 2,0-2,0-9,0-2,0 0,0-4,0 15,0 12,0-30,0 1,0-9,0-22,0 10,0-13,0 0,0 0,0 0,0 0,0 0,0-1,0-7,0-2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3:58.43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2949,'7'-51,"-1"2,-6-14,0-4,0 0,0-13,0 13,0-18,0 0,0 0,0 0,0 0,0 0,0 31,0 0,0-37,0 25,0 0,0-25,0 37,0 0,0-31,0 1,0-1,0 0,0 18,0-12,0 30,0-13,0 0,0 13,0-14,0 19,0-19,0 15,0-14,9 18,-6 0,6 0,-9-1,0 1,0-1,8 14,-7-11,6 23,-7-10,0 13,0 0,0-1,0 2,0 1,0 7,0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4:00.17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3067,'0'-68,"0"-4,0 19,0-2,0-36,0 26,0-2,0 9,0 2,0-1,0 0,0 2,0 2,0-32,0 0,0 18,0-14,0 14,0-17,0-1,0 1,0 17,0 5,0-1,0 27,0-23,0 27,0 0,0 3,0 12,0 1,0 0,0 2,0 0,0 0,0-1,0-1,0-13,10-3,-7-30,7 12,2-30,-9 31,10-32,-1 14,-8 0,8 5,-12 17,10 0,-8 13,8-9,-10 21,0-8,0 11,0 2,0 0,0 1,0-1,0 2,7-2,-5 0,5-13,-7 8,10-21,-7 22,6-22,-9 21,0-7,6 18,1 3,6 6,-1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4:01.730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3286,'0'-97,"0"15,0 28,0-1,0 1,0 0,0-3,0-1,0-10,0-1,0 1,0-2,0-12,0-3,0-2,0 0,0 1,0-2,0-11,0 3,0 22,0 3,0-13,0 1,0 13,0 2,-1-2,2 2,5 10,1 2,-7 1,3 2,22-32,-22 18,10 4,-13 18,7 13,-5 3,5 13,-7 1,0 1,0 2,0-2,0-12,10-6,-8-13,18 1,-18 12,8 3,-10 13,7 7,0 1,2-1,3-1,-1-21,9-1,-8-30,8 13,-18-1,18 8,-18 23,8-9,-4 20,-4 2,4 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4:03.232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3207,'0'-82,"0"-10,0 25,0-18,0 0,0 0,0 0,0 0,0 18,0-14,0 14,0-17,0 31,0-3,0-14,0-2,0 0,0-1,0-11,0 1,0 14,0 0,0-14,0 0,0 23,0-1,0-18,0 0,0 20,0 4,0-2,0 2,0-36,0 12,0 30,0 0,0 7,0 23,0-23,0 23,7-10,-5 13,5 0,-7-1,0 1,0 0,0 0,0 0,0-1,0 3,0-4,0-10,0-6,0-10,0 0,0-1,0 13,0 3,0 13,0 7,0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4:04.71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2961,'0'-53,"0"0,0-31,0 31,0 2,0-4,0-9,0 1,0 8,0 2,0 2,0 1,0-12,0 17,0-17,0 13,0-14,0 19,0-1,0 1,0 12,0-9,0 9,0-12,0 12,0-9,0 8,0-11,0-1,0 1,0 0,0 0,0-1,0 2,0-2,0 14,0-11,0 11,0-14,0 0,0-17,0 13,0-14,0 1,0 13,0-14,0 18,0 1,0-1,0-17,0 25,0-22,0 27,0-7,0 8,0-5,0 17,0-10,0 13,0-1,0-11,0 8,0-21,0 21,0-9,0 13,0 0,0 1,0 7,0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4:06.31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153 3419,'0'-74,"0"28,0-14,0 10,0 14,0-41,0 40,0-43,0 31,0-32,0 15,0-18,0-1,0 0,0 31,0 0,0-37,0 37,0 0,0-31,0 1,0 17,0-12,0 30,0-31,0 30,0-30,0 31,0-14,0 1,-10 12,7-30,-7 13,10-18,-12 0,9 0,-22 1,22-1,-10 0,0 0,10 18,-9-13,12 31,-10-14,7 19,-7-1,10 0,0 13,0-9,0 9,0 0,0 3,-10 0,8 11,-8-10,10 14,0 5,0 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4:08.26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3192,'0'-43,"0"-8,0 32,0-41,0 36,0-53,0 53,0-35,0 27,0-13,0-18,0 27,0-23,0 27,0-13,0 0,0 1,0-1,0-17,0 13,0-32,0 14,0-18,0 18,0-14,0 32,0-31,0 31,0-1,0 9,0 22,0-10,0 0,0 10,0-10,0 14,0-1,0 3,0-2,0-12,0 9,0-24,0 10,0-30,0 13,0-14,0 19,0-1,0 14,0-11,0 23,0-23,0 10,0-12,0 12,0-28,0 24,0-27,0 1,0 13,0-14,0 18,0 13,0-9,0 21,0-21,0 22,0-23,0 23,0-23,0 23,0-22,0 22,0-10,0 13,7-1,-5 1,5 2,-7 5,0 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4:10.007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3216,'0'-97,"0"25,0-3,0 16,0-3,0-35,0-2,0 27,0-1,0-1,0-7,0 6,0-2,0 0,0 3,0-6,0 4,0-11,0 0,0 21,0-3,0 2,0-21,0 3,0 1,0 2,0 12,0 2,0-1,0 1,0 10,0 2,0 0,0 3,0-14,0 5,0 17,0 13,0-9,0 9,0 0,0-9,0 22,0-9,0 11,0 1,0-12,0 10,0-11,0 14,0-1,0 0,0 0,0 1,0 0,0 3,6-2,2 7,-1-6,7 12,-12-12,11 5,-12-1,5 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4:12.384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2988,'0'-68,"0"-4,0 19,0-3,0 1,0-4,0-23,0-2,0 11,0 1,0 0,0 1,0 4,0 2,0 8,0 1,0-2,0 2,0 1,0 2,0-32,0 18,0 5,0 17,0 0,0 1,0 12,0-8,0 8,0 1,0 2,0 13,0 0,0 0,0 0,0-1,0 1,0 1,0 2,0-2,7 1,-5-15,17-21,-6 1,2-32,5 32,-17-31,19 13,-19 0,10 4,-13 31,0 3,0 13,0 0,6 1,-5 2,5 0,-6-1,0-1,0-1,0 1,0-1,0-1,0 0,0-14,10-1,-8-13,15 13,-15-9,12 22,-12-10,5 14,-7 6,0 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4:13.934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2800,'0'-90,"0"0,0 13,0-4,0 4,0-16,0 3,0-2,0-1,0-3,0 3,0 18,0-1,0 10,0-3,0 1,0-20,0 2,0 1,0 4,0 22,0 4,0-1,0 3,0-14,0-13,0 43,0-22,0 9,0 1,0-1,0 8,0 10,0-12,0 12,0-10,0 10,0-12,0 12,0-10,0 23,0-10,0 13,0 0,0 1,0 1,0 2,11 6,-3 1,10 5,-4 0,0 0,0 0,3-20,-3 15,-3-15,-5 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3:28.09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1,'95'0,"0"0,-16 0,4 0,2 0,7 0,3 0,8 0,-18 0,6 0,3 0,0 0,-3 0,-10 0,-3 0,1 0,0 0,4 0,0 0,2 0,3 0,0 0,2 0,-1 0,6 0,1 0,1 0,0 0,1 0,0 0,-12 0,0 0,1 0,0 0,0 0,0 0,0 0,-1 0,0 0,-1 0,1 0,0 0,3 0,1 0,1 0,3 0,2 0,0 0,1 0,-2 0,-2 0,-3 0,8 0,-5 0,-1 0,-1 0,3 0,5 0,-9 0,4 0,2 0,2 0,1 0,-2 0,0 0,-4 0,4 0,-2 0,-1 0,0 0,-1 0,0 0,1 0,0 0,-1 0,1 0,0 0,0 0,1 0,0 0,-8 0,0 0,1 0,1 0,-1 0,0 0,0 0,-2 0,9 0,0 0,-2 0,0 0,1 0,0 0,2 0,-9 0,0 0,1 0,1 0,0 0,0 0,1 0,0 0,6 0,1 0,1 0,0 0,0 0,0 0,-1 0,-1 0,-5 0,-2 0,0 0,0 0,-1 0,2 0,0 0,2 0,-1 0,2 0,1 0,1 0,0 0,-1 0,1 0,-3 0,-1 0,2 0,-2 0,-1 0,-1 0,0 0,0 0,0 0,1 0,0 0,0 0,1 0,-1 0,0 0,0 0,0 0,0 0,11 0,3 0,-1 0,0 0,-3 0,-4 0,-5 0,0 0,-8 0,-2 0,3 0,8 0,-10 0,8 0,5 0,2 0,-2 0,-3 0,-8 0,-10 0,22 0,-13 0,10 0,-12 0,9 0,5 0,2 0,-2 0,-5 0,4 0,-1 0,-2 0,-4 0,-4 0,19 0,-8 0,8 0,-14 0,8 0,2 0,-4 0,-12 0,-6 0,-8 0,2 0,22 0,3 0,-2 0,-10 0,-3 0,0 0,0 0,0 0,-3 0,-8 0,-1 0,-3 0,23 0,-2 0,-2 0,-3 0,-11 0,-2 0,1 0,-2 0,-8 0,-4 0,36 0,-11 0,-32 0,15 0,-19 0,-12 0,9 0,-22 0,9 0,-12 0,-1 0,-6 4,-4 17,-5 8,0 33,0 28,0-33,0 0,1-1,-2 3,-7 21,-2 0,8-19,0 0,-8 20,2 4,7-1,2-2,-1-10,0 0,0 11,0-1,0-12,0-3,0-9,0-3,0 1,0-4,0 15,0 14,0-45,0 23,0-39,0 8,0 1,0-10,0 10,0-13,0 12,0-9,0 10,0 0,0 3,0-1,0 11,0-11,0 14,0-1,0-12,0 9,0-21,0 8,0-12,-6-7,0-2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4:15.508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2772,'0'-65,"0"-5,0 16,0-1,0-35,0 35,0 1,0-31,0 0,0 1,0-1,0 18,0-14,0 32,0-31,0 31,0-32,0-8,0-2,-1 39,2-2,6 1,2-2,-1 0,2-1,5-1,2 0,-2 3,0 2,14-33,-4 18,-10 5,4 18,-16 12,7 3,-3 12,-5 1,5 2,-2-5,3 4,9-17,5-18,4-17,-1 0,0 5,-3 17,0 0,-9 14,4 2,-16 14,12 6,-5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4:16.71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3116,'0'-89,"0"1,0 3,0 0,0 2,0 0,0-5,0 2,0 12,0-3,0 4,0-5,0 7,0 6,0 1,0-34,0-3,0 15,0 5,0 20,0 1,0-11,0 4,0-18,0 0,0 18,0-13,0 13,0-18,0 31,0 0,0-37,5 36,2 1,9-31,12 1,-12 17,6 5,-19 17,6 1,-1 12,-7 3,6 13,-7 0,0-1,0 3,0 6,0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4:17.95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3158,'0'-43,"0"-19,0-5,0 13,0 0,0-19,0 22,0-2,0-38,0 35,0-2,0-38,0 44,0 0,0-38,0-1,0 25,0 0,0-25,0 25,0 0,0-24,0 11,0-3,0 21,0 0,0-22,0-1,0 14,0 3,0 9,0 1,0-9,0 1,0-26,0 35,0 3,0-14,0-13,0 31,0-14,0 18,0 13,0-9,0 9,0-13,0 13,0-9,0 21,0-8,0 11,0 1,0 2,0 5,0 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4:19.43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 3354,'0'-49,"0"-18,0 18,0-14,0 1,0 13,0-14,0-23,0 31,0 5,0-4,0-36,0 34,0-3,0-9,0-1,0-1,0 2,0 10,0 1,0-7,0-1,0 9,0-2,0-24,0-1,0 22,0 1,0-21,0 2,0 21,0 2,0-11,0-1,-1-1,2 0,6 1,1 1,-7 10,2 0,12-9,0 2,-11-27,10 35,0 3,-11-14,9 5,-12 17,7 14,-5 2,5 13,-7 1,0 1,0 2,0-1,7-1,-5-2,5-13,0 10,-5-9,5 11,-7 3,0 5,0 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4:20.627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2596,'0'-53,"0"0,0-31,0 3,0 14,0 0,0 16,0-2,0-43,0 29,0-3,0 3,0-3,0-11,0-3,0-3,0 0,0 0,0 0,0 2,0 3,0 12,0 2,0-1,0 1,0 10,0 1,0 2,0 2,0-32,0 0,0 0,0 18,0 4,0 19,0 12,0 3,0 13,0-1,0 8,0 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4:22.442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3213,'0'-51,"0"0,0-30,0 28,0 2,0-22,0 19,0-1,0-30,0 0,0 0,0 0,0 0,0 18,0-13,0 31,0-14,0 18,0 1,0-1,0 1,0-1,0 1,0-19,0 15,0-15,0 1,0-5,0 0,0-13,0 32,0-15,0 2,0 13,0-14,0 18,0-18,0 12,0-11,0 16,0 1,0-1,0 1,0 12,0 3,0 13,0-1,0 2,0 2,0 0,0-1,0-13,0 8,0-10,0 0,0 10,0-22,0 21,0-9,0 13,0 2,0 0,0 0,0-1,0-14,0-3,0 0,0-9,0 22,0-10,0 13,0-1,0 8,0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4:30.970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2992,'0'-74,"0"15,0-4,0 31,0-27,0 22,0-43,0-10,0 0,0 25,0-2,0 10,0 0,0-10,0-4,0-12,0 0,0 10,0 1,0-13,0 3,0 25,0 1,0-12,0 4,0-8,0 19,0 2,0 3,0-15,0 19,0 12,0-9,0 22,0-22,0 22,0-23,0 10,0-13,0 1,0-1,0 0,0 1,0 12,0-10,0 23,0-10,0 13,0 0,0 2,0-14,0 11,0-24,0 21,0-21,0 22,0-10,0 14,0 0,0 3,0-1,0 0,0-1,0-2,0 1,0-1,5 2,2 5,6 4,1 5,-1 0,1 0,-1 0,0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4:32.45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3253,'0'-63,"0"14,0-32,0-8,0 34,0-4,0-8,0 0,0 10,0 0,0-8,0 1,0-27,0 26,0 0,0-26,0 1,0 10,0-10,0 17,0-12,0 40,0-17,0 13,0-13,0-1,0 14,0-31,0 13,0 0,0 4,0 0,0 14,10-13,-8 17,8 0,-3 13,-5-9,5 22,3-23,-8 10,8-13,-10 13,10-9,-8 2,8 5,-10-2,0 20,0 0,0-1,0 3,5 0,-3-12,3-4,-5-2,0-9,0 9,0-13,0 1,0 12,0-9,0 21,0-7,0 13,0 1,0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7:58.20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947 74,'-89'0,"12"0,44 0,-13 0,10 0,-22 0,22 0,-9 0,13 7,-1 2,1 7,9-7,-7 5,16-7,-17 9,17-4,-7 2,9-2,-9 1,7 0,-7 0,9-1,-2 9,2-7,-4 16,-6-14,12 6,-12 1,15-9,-9 16,4-16,-2 7,7 0,-3-7,3 7,0 0,-3-7,9 7,-10-9,10-1,-5 1,6 0,-5 0,4-1,-4 1,5 5,0-4,0 4,0-5,0-1,0 0,0 0,0 1,0-2,0 2,0-1,0 0,0 0,0 0,0 0,0 1,0-1,5 1,-4 0,10-6,-5 10,1-8,3 4,-3-2,-1-3,5 4,-5-4,6 3,-2-4,2 5,-1 0,1 1,-1 0,1-1,0-4,-1 3,1-3,0 5,0-6,-1 5,1-5,0 6,0-6,-1 5,1-10,-1 9,0-9,0 3,1-4,-1 5,1-4,0 5,-1-6,1 0,0 0,0 0,-1 0,1 0,-1 0,1 0,0 0,0 0,-1 0,10 0,-7 0,7 0,0 0,-7 0,7 0,-9 0,0 0,-1 0,1 0,0 0,-1 0,1 0,0 0,0 0,-1 0,1 0,0-6,0 5,-1-10,1 5,5-6,-4 5,4-3,-5 3,0-5,-1 1,1 4,0-4,-1 5,1-6,0 5,0-3,-1 3,1-5,0 1,0 4,-6-3,4 3,-3-5,5 0,-1 0,-4 1,3 4,-3-4,5 5,-6-6,4 0,-3 0,0 1,3-1,-4 0,1 0,3 0,-3 0,-1 1,5-1,-10 0,12-9,-12 7,7-7,-1-1,-5 8,5-7,-7 9,0-14,0 10,0-10,0 14,0 0,0 1,0-1,0-9,0 7,0-8,0 11,-6-1,0 0,-8-9,2 7,-2-7,2 9,0 0,-9-2,7 2,-6-2,8 2,0 6,-9-7,7 6,-7-1,9-3,-9 10,7-5,-8 6,2-7,6 6,-7-7,0 8,-2 0,-1 0,3 0,0 0,-2 0,-1 0,-6 0,7 0,-10 0,0 0,10 6,-8 2,3 12,-6-3,-4 4,15-6,-7 0,15-2,-15 2,16-3,-7 2,9-2,-2 9,2-7,-2 7,8-10,-5 1,5 0,-1 9,-4-7,10 6,-4-8,-2 9,5-7,-6 7,8-9,-5 0,4-1,-4 1,5 0,0 0,0-1,0 1,0 0,0-1,0 1,0 0,0-1,0 0,0 0,0 1,0-1,0 1,4-1,2 0,5 0,1-4,9 5,2-10,9 5,1-7,0 0,-1 0,1 0,-10 0,7 0,-7 0,9 0,1 0,-10 0,7 0,-7 0,0-5,7-11,-16 2,15-15,-5 13,1-15,-4 15,2-14,-9 16,9-17,-11 17,4-16,-4 16,4-17,-4 17,-4-7,5 0,-12 7,7-7,-8 9,0 0,0 1,0-1,0 0,-6 0,0 0,-15 6,-2 0,-1 1,-6 4,7-5,-10 6,1 0,0 0,-1 0,0 0,1 8,8-1,-13 23,19-5,-13 15,14-8,8-9,-5 8,12-8,-5 0,7 7,0-16,0 7,0-9,0-1,0 1,0 0,0 0,18-6,1-1,18-5,-5 0,1 0,-1 0,0-7,1-9,-8-10,6-6,-11-14,3 10,-4-9,-1-1,-2 10,-5-9,-4 12,-7 1,0-1,0 10,0 1,0 11,-5 4,-16 2,-17 5,-16 0,5 0,3 0,1 0,18 0,-17 0,21 0,0 0,1 0,12 0,3-4,3-12,4 3,0-9,0 10,5 0,2 0,4 0,1 0,0 1,0-1,8-2,-5 7,5-6,-8 7,0-1,0-3,-1 8,1-8,0 8,-1-3,1 0,0 4,0-5,-2 6,2 0,-1-5,0 4,0-5,1 6,-2 0,2 0,-1 0,0 0,-2 0,5 0,-3 0,3 0,-4 0,0 0,2 0,-2 0,2 0,0 0,0 0,-1 0,1 0,0 0,-1 6,1-5,0 4,0 0,-1-3,1 3,0-5,0 5,-2-4,2 10,-3-6,2 5,-6 1,4-6,-2 11,-1-8,5 9,-10-6,10 1,-10 0,4 0,-5-1,5 1,-3-1,3-1,-5 1,0-1,0 1,0-1,0 2,0-2,0 2,0 0,0 0,0-1,0 1,0 0,0-1,0 1,0 9,0-7,0 6,0-8,0 0,0 0,0-1,0 1,0 0,0 0,0-1,0 1,0 9,0-7,0 7,0-9,0 0,0-1,0 1,0 0,0-1,0 1,-6 0,5 0,-8-1,7 0,-2-1,-1 1,-1-1,0 2,-4-1,4 0,-1 1,-3 0,3-1,-5 1,6 0,-5-1,5 1,-6 0,0 0,0-6,6 5,-5-5,4 1,1 3,-10-3,8-1,-4 4,2-8,8 8,-13-8,7 8,-9-9,5 10,0-10,0 9,0-8,0 8,0-9,1 10,-1-10,0 10,-9-10,7 4,-8 0,11-3,-10 3,7-5,-7 0,0 0,7 0,-17 0,8 0,-1 0,-6 0,7 0,-1 0,-6 0,16-6,-17 5,17-9,-7 3,9-5,0 0,0 0,1 1,-1-1,1 1,-1-1,1 1,-1 5,1-5,-1 5,0-6,0 0,5 0,-5-9,5 7,-7-7,0 0,7 6,-6-6,12 9,-9 1,8-1,-3 0,0 0,3 0,-3 0,5 0,0 1,0-1,0 1,0-1,0 2,0-12,0 8,0-16,0 16,0-17,0 17,0-16,0 16,0-17,5 17,4-16,3 16,2-7,0-1,-2 8,2-7,-3 9,10-1,-7 0,7 0,0-1,-7 7,16-8,-16 8,16-9,-6 9,-1-5,-2 10,0-10,-7 10,7-11,0 12,-7-9,16 8,-7-3,0 0,7 3,-7-3,6 0,2 4,-2-5,-6 6,-2 0,0 0,-7 0,7 0,-10 0,1 0,0 0,-2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8:22.077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0 755,'28'18,"-4"-1,-12-5,9 2,-7-2,7 2,-9-8,-1 5,1-5,0 1,0-2,-1 0,10-4,-7 5,7-6,-9 5,-1-4,1 4,0-5,0 6,-1-5,1 4,0-5,0 0,-1 0,1 0,0 0,-1 0,1 0,-2 0,1 0,-3 0,1 0,-1 0,1-4,-4-1,4-5,-8 0,9-2,-4 2,0-1,4 5,-9-5,4 5,1-1,-5-3,9 3,-4-4,0 0,-2 0,2-1,-5 0,9 0,-8 1,3-1,0 0,-4 0,4 0,1 0,-5-9,9 13,-8-12,3 13,-5-4,0-1,5 0,-4 1,5-1,-6 2,0-2,5 0,-4 0,4 0,-5 0,6 0,-5 1,4-11,0 8,-3-7,3 0,0 7,-4-7,10 9,-10 1,4-1,0 0,-3 0,8 0,-8 0,3 1,0 4,-4-4,4 5,1-1,0-3,1 3,3 1,-4-5,6 5,-5-6,3 5,-3-3,4 9,1-10,0 4,-1-4,1 4,0-4,0 5,-1-6,1 0,0 6,0-5,-1 10,1-10,5 5,-4-1,4 2,-5 5,-1-5,1 3,9-3,-7 5,7 0,-9 0,0 0,-1 0,10 0,-7-5,7 3,-9-3,9 5,-7 0,7 0,0 0,-7 0,16 0,-16 0,17 0,-8 0,0 0,6 0,-15 0,16 0,-16 0,7 0,-9 0,0 0,-1 0,1 0,0 0,-1 0,1 0,0 0,-6 5,5 2,-5-1,6 5,-5-5,8 6,-12 0,12-6,-8 5,0-6,3 1,-5 3,2-3,1 0,-7 4,9-8,-9 7,8-4,-8 4,3-4,-4-1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3:37.223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83,'90'0,"0"0,-14 0,4 0,-1 0,-8 0,-1 0,5 0,1 0,3 0,3 0,2 0,7 0,2 0,2 0,2 0,-14 0,1 0,2 0,0 0,1 0,7 0,1 0,1 0,-1 0,-2 0,-6 0,-1 0,-1 0,-1 0,1 0,-1 0,1 0,-1 0,-2 0,-1 0,8 0,-3 0,0 0,1 0,5 0,2 0,-2 0,-6 0,-1 0,-7 0,4 0,-7 0,3 0,0 0,-5 0,2 0,-5 0,2 0,8 0,3 0,0 0,8 0,1 0,-3 0,-17 0,-3 0,1 0,8 0,1 0,0 0,1 0,-1 0,-1 0,-7 0,-3 0,4 0,16 0,5 0,-2 0,-9 0,0 0,-1 0,1 0,-1 0,2 0,7 0,2 0,-2 0,-7 1,-2-1,1-1,-1-4,0-2,2 1,8 4,1 2,-4-2,-16-4,-3-1,1 2,9 4,1 2,-2-1,-10-6,-2-1,2 2,10 3,3 1,-3-1,-7-3,-2-3,2 3,7 4,1 2,0-1,1 0,-1 0,-1 0,-9 0,-1 0,6 0,11 0,9 0,0 0,-10 0,15 0,0 0,-16 0,8 0,1 0,-9 0,-9 0,-6 0,1 0,12 0,1 0,1 0,7 0,2 0,-2 0,-7 0,-2 0,1 0,-1 0,1 0,1 0,8 0,2 0,-6 0,8 0,1 0,-21 0,8 0,1 0,-4 0,15 0,-2 0,-1 0,-5 0,-1 0,0 0,3 0,1 0,-5 0,8 0,-2 0,-23 0,2 0,3 0,16 0,3 0,-3 0,-17 0,-3 0,1 0,9 0,0 0,-1 0,-9 0,-2 0,0 0,0 0,0 0,0 0,1 0,0 0,-1 0,20 0,-1 0,-2 0,-2 0,-12 0,-3 0,0 0,-2 0,-9 0,0 0,8 0,-1 0,27 0,-24 0,0 0,24 0,-25 0,2 0,-9 0,-2 0,0-1,2 2,7 6,1 2,-9-1,0 3,12 6,0 0,-12-7,0-1,9 6,0 1,-9-7,0 1,11 6,1 2,1-1,-2 1,-11-2,0-1,10-5,-2-1,25 16,-35-17,-1 0,31 7,-1-2,-17-3,14-8,-34 8,15-10,-20 10,3-8,-13 8,9-10,-9 0,0 7,9-5,-23 5,31 3,-17-7,20 16,-20-16,27 19,-23-19,25 19,-16-20,-1 18,0-18,-12 8,9-10,-22 7,10-5,-13 5,0-7,-8 5,-1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5:25.316"/>
    </inkml:context>
    <inkml:brush xml:id="br0">
      <inkml:brushProperty name="width" value="0.5" units="cm"/>
      <inkml:brushProperty name="height" value="1" units="cm"/>
      <inkml:brushProperty name="color" value="#00B3B6"/>
      <inkml:brushProperty name="tip" value="rectangle"/>
      <inkml:brushProperty name="rasterOp" value="maskPen"/>
    </inkml:brush>
  </inkml:definitions>
  <inkml:trace contextRef="#ctx0" brushRef="#br0">1562 14062,'0'-97,"0"38,0 1,0-33,0 26,0-2,0 11,0 0,0-11,0-4,0-11,0 0,0 10,0-1,0-21,0-5,0 31,0-2,0 1,0 1,1-1,-2-2,-5-17,-2-5,1 2,5 9,2 0,-3 1,-9-1,-3 1,3-2,9-8,4-1,-4 3,-7 17,-4 3,2-1,4-9,2-1,-2 2,-4 8,-3 3,1 1,-6-21,2 1,7-11,0-1,-5 11,-1 1,7 0,0-1,-10-12,0 3,10 24,0-1,-8-24,1 0,7 24,0 1,-8-11,-2-1,2 0,-1 2,2 9,-1 1,-2-11,3 0,7 13,1 2,-6 0,-1-1,5-14,0-1,-7 12,1-1,6-23,0-2,-6 13,1-3,6 12,2-5,0 2,1 8,0 2,-2-2,-3-7,-2-2,1 1,4-1,1 1,0 1,1 7,-1 1,0 0,-5-10,-1-1,2 4,2-11,0 2,-9-13,-2 3,2 23,3 1,5-12,0 1,-5 14,1 1,5-2,1 2,-1 11,1 0,0-8,3-1,5 9,2 0,-1 1,0-1,0-9,0 0,1 10,-2-1,-7-11,0-2,6 1,1 0,-7 1,0-2,7-12,2-1,-1 11,0 0,1-10,-2-1,-8 0,0-1,7-3,0 0,-7 1,0-2,-1-9,1-1,8 10,-2 2,-13-1,-2 0,7-11,1 0,0 11,0 0,-8 0,2 0,14 4,0 0,-13-1,-3 1,7 11,2-1,-1-10,-2 0,-4 12,1 4,14 9,-1 2,-13 0,2 3,9-32,-21 0,22 18,-22-13,22 31,-10-13,3 17,8 13,-8-10,10 16,-7-5,5 1,-11 13,11-13,-11 7,63 5,-25 5,51 13,-32 0,1 0,-1 0,19 0,-14 0,31 0,-13 0,17 0,-30 0,1 0,1 0,2 0,10 0,1 0,0 0,0 0,-1 0,2 0,13 0,0 0,-10 0,-1 0,11 0,0 0,-13 0,-2 0,0 0,0 0,2 0,-3 0,-11 0,0 0,8 0,3 0,3 0,0 0,1 0,3 0,22 1,0-2,-24-6,0-1,23 7,3-2,-12-14,1 1,-20 13,1 4,0-4,-1-8,0-3,2 3,9 8,2 4,-1-4,-9-8,-1-3,3 3,16 8,5 4,-3-3,-7-9,-3-4,3 2,9 3,2 2,0 0,0 0,-1 0,0-2,1-3,-1-3,1 3,-1 3,0 2,1 0,0 0,0 0,-2-2,-9-2,-2-2,1 1,9 4,1 1,-3 0,-17 1,-3-1,1 0,9-5,1-2,-2 4,-8 8,-3 4,-1-4,21-13,0-1,12 14,-3 2,-22-7,-3 1,3 6,-5 2,22-1,-29 0,-18 0,-12 0,-4 0,-19 42,-2 6,-7 42,-1-38,2 4,7 14,2 3,0-1,0 1,0 10,2 0,4-14,-2-1,-11 0,-2 0,6 1,1-1,1 2,-3-2,-4-11,0 0,6 10,0-2,-8 26,0-26,0 1,0 25,0-26,0 2,0-10,0 0,0 11,0 1,-1 0,2 0,6 0,1 0,-6-1,0 1,5 14,1 1,0-13,-1 3,-6 22,2 3,13-13,1 1,-9-21,-2 3,3-1,3-1,2 0,0 1,0-1,0 1,-1 0,-5-1,-2 0,2 0,4 1,1-1,-2 1,-2-1,-2 0,0 1,0-1,0 0,1 1,4 11,2 1,-1-1,-4-9,-2 0,0 1,1 8,0 1,1-2,3-10,1-1,-2 1,-1 10,-2 2,0-1,-1-9,0-1,2 3,4 17,2 4,-2-3,-4-19,-2-2,0 2,2 17,0 3,-1-1,-2-8,0-1,0 2,0 7,1 3,0 0,1 0,1 0,0 0,0 0,-1 0,0-2,0-7,-1-3,-1 0,1-2,-1-1,-1 1,-4 1,-1-1,4-1,6-7,5-2,-4 2,-9 7,-3 2,4-1,9 0,3 0,-4-2,-8-6,-3-2,2 2,9 7,4 1,-2 0,-4 1,-1 0,0-3,3 14,1 0,1-15,0 2,0-2,-2 11,0-1,2-20,1 1,0 3,-1 16,1 4,-1-3,1-13,-1-3,1 2,-1 15,0 3,1-6,5 4,0-4,1 13,0-2,-3-23,1-2,0 11,0 2,2 0,-2-2,-8-10,-1 1,11 25,-4 0,-14-26,1 0,14 11,-1 0,-14-13,0-3,13 1,0 2,-12 13,-2-1,6-21,2-1,-1 20,-1 0,-5-23,0 0,5 12,1-1,-1-10,-1-2,-5 0,1-3,10 14,1 13,-10-31,10 1,-13-9,0-22,0 10,-48-13,-25-7,25-5,-4-1,-12-2,-4-2,-2 1,-2 0,-13 0,-4 0,22 0,-2 0,2 0,-20 0,0 0,-12 0,2 0,24 0,1 0,-10 0,-2 0,-1 0,3 0,21 0,1 0,-21 0,1 0,22 0,2 0,-13 0,0 0,11 0,1 0,-8 0,-1 0,9 0,-1 0,-10 0,-1 0,0 0,0 0,0 0,0 0,1 0,-2 0,-14 0,2 0,21 0,0 0,-20 0,1 0,23 0,0 0,-12 0,1 0,10 0,1 0,-10 0,2 0,-25 0,24 0,0 0,-25 0,36 0,1 0,-31 0,0 0,1 0,16 0,-12 0,13 0,-17 0,17 0,-14 0,14 0,-18 0,0 0,0 0,0 0,1 0,-1 0,31 0,0 0,-37 0,37 0,0 0,-31 0,0 0,31 0,0 0,-37 0,37 0,0 0,-31 0,0 0,31 0,-1 0,-35 0,36 0,0 0,-30 0,17 0,-14 0,32 0,-13 0,17 0,0 0,1 0,12 0,-10 0,23 0,-10 0,-2 0,12 0,-19 0,13 0,-1 0,-10 0,17 0,-10-7,0 5,10-5,-17 7,11 0,-1 0,-3 0,5 0,-5 0,0 0,3 0,0 0,-1 0,-2 0,4-15,-1 12,6-12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5:35.983"/>
    </inkml:context>
    <inkml:brush xml:id="br0">
      <inkml:brushProperty name="width" value="0.5" units="cm"/>
      <inkml:brushProperty name="height" value="1" units="cm"/>
      <inkml:brushProperty name="color" value="#00B3B6"/>
      <inkml:brushProperty name="tip" value="rectangle"/>
      <inkml:brushProperty name="rasterOp" value="maskPen"/>
    </inkml:brush>
  </inkml:definitions>
  <inkml:trace contextRef="#ctx0" brushRef="#br0">1178 14279,'0'-91,"0"10,0 37,0-1,0-16,0 12,0-12,0-2,0 14,-10-13,7 17,-7 0,10 1,0-1,0 1,0-1,0 13,0-10,0 11,0-1,0 3,-7-7,5 15,-5-15,7 12,0 6,-10-18,8 17,-8-10,10-2,0 12,-10-32,7 30,-7-15,10 13,0 5,0-25,-7 22,5-15,-5 13,7-8,0 5,0-3,-7 6,5-3,-5-11,7 10,0-14,0 21,-10-21,8 9,-8-13,10 13,0-9,0 9,-10-13,7 13,-6-9,9 9,0-13,0 1,-10-1,7 13,-7-9,10 9,0 0,0-10,0 10,0 0,-10-9,8 9,-8-30,10 13,0-14,0 19,0-19,0 14,0-32,0 32,0-31,0 31,0-14,0 1,0 13,0-14,0 19,0-1,0 13,0-9,0 21,0-8,0-3,0 11,0-18,-7 13,5 0,-5-18,7 22,0-28,-8 30,7-23,-7 10,8-13,0 14,0-11,0-8,-9 1,6-13,-7-1,10-4,0 0,-13-13,10 31,-9-32,12 32,0-14,-13 1,10 13,-10-32,13 32,0-31,0 13,0-18,0 17,0-12,0 13,0 0,0 5,0-1,0-4,0 0,0 4,0 1,0-5,0 0,0-14,0 32,0-31,0 31,0-14,0 1,0-5,0-1,0-12,0 13,0 14,0-2,0-36,0 37,0 0,0-31,0 31,0-1,0-35,0 36,0 0,0-1,0 1,0-36,-6 36,0-1,4 0,0 2,-10-38,12 25,0 0,-13-25,12 28,-1-4,-12-9,0 0,12 15,0 0,-12-14,0 4,11-14,-3 30,-1 1,-3-19,9 21,0 0,-9-15,10-18,-13 0,10 1,-9 17,12-14,0 14,0-18,0 31,0 0,-13-37,11 25,1 0,-12-24,5 24,1 0,3-25,-3 37,-1 0,-5-31,10 0,-11 30,0 2,10-20,-3 9,-1 0,-5-8,12 19,-1-3,-12 1,0 2,10-37,-10 36,0-1,12 1,1 1,-25-38,17 26,0-1,-8-25,4 38,-1-2,4 0,1 1,-7-36,1 35,2 1,10-30,-23-1,23 0,-22 0,22 0,-20 18,11-16,0 34,-11-33,20 45,-10-22,13 27,-10-13,8 0,-8 13,10-9,0 21,0-21,0 9,0 0,0-9,0 21,0-21,0 9,-10-13,8 13,-8-9,10 9,-10-12,7 12,-16-9,16 21,-17-21,11 22,-3-23,-2 23,12-10,-13 6,6 5,-5 87,5-18,5 6,2 0,2 6,0-19,13 18,-10-13,9 32,-12-32,0 13,0 1,0-14,0 13,0-18,0 1,0-1,0 1,0-1,0 1,0 17,0-13,0 13,0-17,0-13,0 9,0-9,0 12,0 1,0-13,0 9,0-10,0 13,0 1,0-2,10 2,-7-1,6 0,-9 0,0 1,0-1,0 1,0-1,0 1,0-1,0 1,0 17,0-13,0 13,0 1,0-14,0 31,0-13,0 0,0 13,0-31,0 31,0-31,0 14,0-19,0 1,0-13,0 9,0-9,0 12,0-12,0 9,0 9,0-1,0 13,0-17,0-1,0 0,0 19,0-14,0 13,0-17,0-1,0 0,0 0,0 0,0 0,0 19,0-14,-1 0,2 2,9 3,-9-4,1 0,17-1,-6 13,12 1,-3-15,6 33,-15-32,9 13,-9-18,-1 1,5-14,-15 11,5-11,3 14,-8-13,8 9,-10-9,10 12,-8-12,8 9,0-9,-8 12,8-13,-10 11,10-11,-8 1,8 10,-10-23,10 22,-8-22,8 23,-10-23,0 22,7-22,-5 22,5-21,-7 8,0 1,0-10,10 30,-8-29,8 16,-10-7,0-10,0 17,0-11,0 0,0 5,5-122,-3 42,0-22,1-6,-3-7,0 30,0 2,0-20,0 20,0 2,0 2,0-13,0 17,0 1,-7 12,5-10,-5 10,7 0,0-9,-10 9,7-13,-7 1,10-1,0 0,-10 1,8-1,-8 0,10 1,-10-1,7 1,-6-1,9 13,0-9,-8 21,7-21,-7 9,8 0,-10-10,8 11,-8-14,0 1,8-1,-8 1,10 12,0-9,0 9,0 0,0-10,0 23,0-10,0 0,0 10,0-17,0 11,0-1,0 89,0-12,0 20,0 8,-1-21,2-2,5 0,1 2,-7 8,3 0,11-9,-1 0,-11-1,0 2,13 7,1 0,-15-7,1-2,12 1,0 0,-12-1,-1-4,12 15,-13 13,0-13,0 0,0-4,0-19,10 1,-8-1,8-12,-10 9,0-9,0-1,0 11,0-23,10 22,-8-22,8 23,-10-10,0-1,0 10,0-22,0 10,0 6,0-14,0 28,0-30,0 10,0 6,0-14,0 15,0-13,0 2,0 7,0-7,0 6,0-6,0 0,0 4,0-5,0 0,0 6,0-5,0 0,0 11,0-17,0 22,7-22,-5 22,5-21,-7 21,0-22,0 10,0-1,0-9,0 29,0-27,0 15,10-7,-8-10,8 17,-10 1,7-8,-5 19,5-16,0 0,-5 9,5-9,3 12,-7-12,16 9,-16-9,7 12,-1 1,-6-14,17 11,-18-11,18 14,-18-1,18 1,-8-1,1 1,6-1,-16 1,16-1,-16-12,17 9,-18-22,18 23,-18-11,8 1,-3-3,-5 6,5-14,-7 15,0-13,7 2,-5 7,5-7,-7 11,0-17,0 17,0-11,10 13,-8-12,8 3,-10 6,0-14,0 15,7 0,-5-15,15 27,-15-29,8 22,-3-22,-5 23,5-11,1 1,-7 10,6-11,1 1,-7 10,6-11,3 14,-7-1,7 0,-1 0,-6 1,19 17,-19-13,10 13,-1 0,-9 5,20-1,-21 13,18-31,-18 31,8-30,0 13,-8-18,8 1,-10-1,10 1,-7-1,6 1,-9-13,0 9,10-9,-7 12,7 1,-10-1,9 0,-6 18,7-13,-10 13,10-18,-8 1,8-1,-10 1,7-14,-5 11,5-11,3 14,-8-1,8 39,-10-30,10 30,-8-21,8-13,-10 31,13-13,-10 0,9 12,-12-12,13 16,-10 2,9-1,-12 1,0-1,0 1,13-1,-10 1,9-1,-12 1,0-18,0-5,0-17,0 17,0-13,10 14,-8-19,8-13,-10 10,0-9,0 0,0-3,0-1,0-9,0 30,7-28,-5 15,5-1,-7-14,7 15,-5-13,5-2,-7 16,10-2,2 10,8-13,1 9,-11-22,7 10,-8-6,0-5,16 5,0-14,6-2,-3-7,1 0,-10 0,17 0,-19-17,-2-25,-19-4,-11-34,-8 31,-5-32,5 32,8-31,-5 31,8-14,-13 1,12 13,-10-14,11 19,0-19,-8 14,17-14,-17 19,11 12,-3-9,5 22,-3-23,8 23,-8-22,2 21,7-21,-17 9,16 0,-8-10,0 11,8-14,-8 1,3 12,5-27,-15 23,14-27,-6 18,9 1,-13-19,10 14,-10-14,13 2,-10 12,8-13,-8 0,10 13,0-14,0 2,0 12,0-13,0 0,0 13,0-32,0 32,0-13,0 17,0 1,0-1,0 0,0-17,0 13,0-34,0 34,0-16,0 3,0 13,0-13,0 17,0 1,0-19,0 14,0-14,0 1,0 13,0-31,0 31,0-31,0 14,0-1,0-13,0 13,0-18,0 0,0 18,1 15,-2 0,-12-21,11 19,1 0,-12-31,1 0,9 0,-10 0,0 0,10 18,-9-13,2 31,7-32,-7 32,10-31,0 30,0-12,-10 17,8-17,-8 13,10-14,0 18,0-17,0 13,0-14,0 1,0 13,0-32,0 15,0-19,0 1,0-1,0 18,0 15,0 0,0-21,0 20,0-2,0-29,0-1,0 0,0 30,0 1,0-19,0 21,0 0,0-15,0-18,0 1,0 17,0-14,0 32,0-13,0 17,0 0,0 1,0-1,0 1,-7-8,5 6,-5-6,7 7,0 1,-13-19,10 14,-10-32,13 32,0-31,-12 13,9 0,-10-14,13 14,0-18,0 31,0-1,0-35,-7 24,-1 0,4-25,-4 38,0-2,8 1,0 2,-12-38,11 38,-1-2,-12 0,0 0,10-36,-3 35,-2 1,-3-31,9 0,-10 0,0 0,10 18,-19 5,19-1,-17 14,18-13,-8 17,10 0,0 1,-10-1,8 1,-8-19,10 14,0-31,0 31,0-31,-13 13,10-17,-10 17,13-13,0 13,-12-18,9 18,-9 17,1-1,9-21,-10 20,1 0,8-16,-10-12,1 13,8-18,-8 0,12 0,-13 0,10 0,-10 0,13 30,0 1,-10-18,9 19,0 2,-9-16,-3-18,10 18,-10 4,13 1,0 12,0 1,0 7,0 10,0-12,0-1,-7 13,5-9,-5 22,7-23,0 23,0-10,-7-2,5 13,-5-10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5:42.496"/>
    </inkml:context>
    <inkml:brush xml:id="br0">
      <inkml:brushProperty name="width" value="0.5" units="cm"/>
      <inkml:brushProperty name="height" value="1" units="cm"/>
      <inkml:brushProperty name="color" value="#00B3B6"/>
      <inkml:brushProperty name="tip" value="rectangle"/>
      <inkml:brushProperty name="rasterOp" value="maskPen"/>
    </inkml:brush>
  </inkml:definitions>
  <inkml:trace contextRef="#ctx0" brushRef="#br0">0 258,'0'80,"10"0,-8-61,18 22,-17-22,16 23,-16-23,14 10,-16-1,7-9,-8 17,7-11,-5 0,5 5,0-5,-5-1,5 5,0-7,-5 5,24-6,0-16,5-1,-1-12,-8 8,1 0,8 0,-7 0,6 0,-5 0,12 0,2 0,6 0,-2 0,2 0,-1 0,0 0,0 0,1 0,-1 0,0 0,0 0,-12 0,8 0,-8 0,12 0,0 0,-12 0,-3 0,6-7,-14 5,15-5,-13 7,-5 0,18 0,-17 0,17 0,-6 0,9 0,-7 0,10-10,-11 8,14-8,-1 10,1-10,-1 8,1-8,-1 0,19 7,-14-7,13 10,-18-10,1 8,-1-8,1 10,-1-10,1 8,-1-8,-12 10,-3 0,0 0,-10 0,17-8,-6 7,-4-7,16 8,-23 0,22 0,-9 0,13 0,-1 0,1 0,-1 0,-12 0,9 0,-9 0,12 0,1 0,-13 0,9 0,-22 0,23 0,-11 0,1 0,10 0,-23 0,10 0,-1 0,-9 0,17 0,-11 0,0 0,18 0,-22 0,15 0,-13 0,2 0,7 0,-9 0,4 0,8 0,-10 0,11 0,-7 0,-10 0,17 0,-26-35,5-12,-15-36,0-1,0 0,0 0,-10 17,-5-13,-8 31,1 0,10 7,-3 30,14-20,-51 29,22 0,-57 18,-2 13,33-12,-3-1,-8 2,-2 0,1 0,-1 1,1-1,-1 0,1 1,-1-2,-1-6,2-1,11 6,0-2,-11-12,4 1,-9 21,20-22,2 0,2 19,-32-18,32 8,-13 0,17-8,0 8,1 0,-1-8,0 8,1-10,12 0,-10 0,23 0,-23 0,10 0,0 0,4 0,-1 10,9-7,-16 6,11-9,-12 0,10 0,-14 0,22 0,-23 0,10 0,-13 0,1 0,-1 0,1 0,-1 0,1 0,-1 0,1 0,12 0,-9 0,21 0,-9 0,1-9,8 6,-16-14,18 15,-25-15,22 15,-28-18,30 17,-10-7,0 0,10 8,-17-15,14 15,-7-5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5:51.801"/>
    </inkml:context>
    <inkml:brush xml:id="br0">
      <inkml:brushProperty name="width" value="0.5" units="cm"/>
      <inkml:brushProperty name="height" value="1" units="cm"/>
      <inkml:brushProperty name="color" value="#00B3B6"/>
      <inkml:brushProperty name="tip" value="rectangle"/>
      <inkml:brushProperty name="rasterOp" value="maskPen"/>
    </inkml:brush>
  </inkml:definitions>
  <inkml:trace contextRef="#ctx0" brushRef="#br0">1 1,'0'93,"0"-23,0-29,0-9,0 0,0 9,0-21,0 21,0-22,0 10,7 7,-5-15,5 14,-7-11,0-7,0 19,0-17,0 17,0-11,0 0,7 5,-5 1,5-5,-7 3,0-6,10 15,-8-10,8 8,-10-8,7-8,-5 21,5-22,-7 10,10-1,-8-8,8 28,-10-27,0 14,0-11,0 0,0 14,0-12,0 3,0-6,0 2,0 6,0-6,0 4,0-4,0 0,0 18,0-22,0 14,0-11,0 0,0 14,0-12,0 3,0 7,0-15,0 15,0-8,0-8,0 21,0-22,0 22,0-9,0 13,0-1,0 19,0-15,0 33,0-33,0 33,0-32,0 31,0-31,0 31,13-14,-10 19,9 0,-12 0,0 0,0 0,13-1,-10 1,10-18,-3-5,-8 1,8-14,0 13,-8-18,8-12,0 9,-8-9,8 0,0 9,-8-9,8 13,-10-1,0 0,10 1,-8-1,8 19,-10-14,0 31,0-13,0 18,0 0,0-1,0 1,0 0,0 0,0-18,0-8,0 0,0-1,0 1,0 0,0 8,0 0,0 13,0-31,0 32,0-14,0 0,0 13,0-13,0 17,0-17,0 13,0-13,0-14,0 3,0 34,0-36,0 0,0 30,0 1,0-1,0 1,0-18,0 13,0-31,0 14,0-19,0 1,0-1,0 1,0-14,0 11,0-23,0 22,0-22,0 23,0-23,0 9,6 3,-4-15,4 18,7-14,-5 0,12 6,-6-7,-6 10,-1 13,-7-14,0 38,0-30,0 27,0-19,0 18,0-13,0 13,0 1,0-15,0 14,0-17,0-1,0 0,0 1,0-1,0 1,0 17,0-13,0 13,0-17,0 17,0-13,0 14,0-19,0 19,0-14,0 13,0-17,0-1,0 0,0 19,0-14,0 0,0 11,0-37,0 37,0-29,0 14,0-1,0 1,0-1,0 1,0-1,0 19,10-15,-8 33,8-15,-10 19,0-1,0 0,7-31,1 2,-6 1,0 2,6 10,-1 2,-6-1,-2-1,1 2,0-2,0-11,0 0,8 9,0 0,-7-9,1 0,6 0,0 0,-1-2,-2-2,-2 32,10 0,0 0,-10 0,9-1,1 1,-10 0,10-18,-13 13,0-14,12 19,-9-18,10 13,-3-31,-8 31,8-31,0 13,-8-17,8-1,-10 1,0 19,7-27,-5 24,5-42,-7 10,0 1,7-11,-5 19,5-15,11-5,1 2,9-11,-4 7,4 3,4-10,13 11,-14-11,11 13,-23-12,10-1,-6-1,2-7,6 6,-1-7,-7 0,6 0,-5 0,6 0,-1 0,-5-14,-2 3,-6-12,7 0,-5 12,5-11,0 13,-5-7,11 0,-6 0,-1 7,-7-23,-9-1,-6-5,0-10,0 16,0-13,0 0,0 1,0 12,0-10,0 23,0-10,0-2,0 12,0-19,0 13,0 0,0-11,0 16,0-21,0-9,-10 1,7-13,-19 0,19 13,-23-32,23 14,-22-18,12 18,-2-14,-8 14,7-18,-9 18,10-13,-8 13,7-18,-12 0,-1 0,1 0,2 18,-2-14,15 14,-12-18,22 1,-20 17,8-14,2 32,-12-32,22 32,-20-13,21 17,-8-17,0 13,7-32,-6 14,9 0,0-14,0 15,0 13,0-2,0-34,-7 35,1 0,3-30,-10-1,13 32,0-2,-13-35,10 0,-22 9,22 32,-20-14,21 19,-8-1,0 1,8-1,-18 1,17-1,-7 13,10-10,-7 23,5-10,-5 1,6 68,2 23,-1 8,4-5,3 13,0-3,3 12,3-3,5 2,1 0,1 12,0-2,-2-24,-1-2,2 12,-1 1,2 1,-3-4,-6-20,-2 0,2 20,-4-3,-7 13,0-39,0 2,0 1,0-2,0 37,0 0,0-37,0-4,0 6,0-4,0 0,0 16,0 18,0 0,0-1,0-17,0 13,0-31,0 31,0-31,0 31,0-31,0 13,0-17,0-1,0 1,0-1,0 1,0-1,0 1,0-1,0-12,0 9,0-22,0 10,0-1,0-9,0 23,0-23,0 10,0-1,0-8,0 15,0-4,0-5,0 15,0-21,0 8,0 1,0-10,0 21,0-20,0 8,0 1,0-10,0 29,0-27,0 15,0-7,0-10,0 29,0-27,0 15,0-7,7-10,-5 22,5-22,-7 23,7-23,-5 10,12 1,-12-10,11 10,17-21,-10-2,18-7,-15 7,7-5,-3 5,1-7,1 0,-10 7,17-5,-11 5,0-7,4 0,-14-50,0 0,-10-47,-5 12,0 0,0 31,0 0,0-37,0 36,0 1,0-31,0 1,0 30,0-1,0-36,1 37,-2 0,-12-31,10 0,-22 0,9 0,-10 18,1 5,0-1,12 14,-9-14,9 19,-9-1,0 1,9 0,-9-19,9 14,-15-31,5 31,8-32,-5 32,5-31,2 13,-10 0,21-14,-21 14,20-17,-22-1,23 31,1 0,-24-37,23 37,0 0,-23-31,22 18,-10-13,13 31,-10-14,8 0,-8 14,10-31,-10 31,8-34,-8 34,10-16,-10 21,7-19,-7 14,10-32,0 14,0 0,0-13,0 13,0-18,-12 1,9 0,-9 0,11 30,2 0,-1-37,-6 37,-1 0,4-31,-9 0,2 19,7 3,-7 19,10-1,0 1,-7 12,5-10,-5 23,7-23,0 10,0-12,0-1,0 0,0 1,-10-1,8 0,-8 1,10-1,0 1,0-1,-10 0,7 1,-6-1,9 1,-10-21,7 28,-7-24,10 29,-7 0,5-10,-5 23,7-23,0 23,0-22,0 9,0-13,0 0,0 1,0-18,-10 13,8-13,-8 17,10 1,-10-1,7 1,-7 12,10-10,-7 23,5-23,-5 23,7-22,0 21,0-21,0 22,0-10,-7-2,5 13,-5-20,7 14,0-1,0-5,-7 4,5 2,-5-13,7 6,0-2,0-9,0 10,0-12,0 12,0-10,-10 10,7-12,-7-1,10 1,0-19,0 14,-9-14,6 19,-7-1,10 13,0-9,0 9,0 0,-10-10,8 10,-8-13,0 1,7 0,-7-1,3 14,6-10,-16 9,14 0,-17-10,18 10,-8 0,0-9,7 9,-16-13,16 1,-17-1,18 14,-18-11,17 23,-16-23,16 23,-7-23,3 23,5-22,-12 21,12-21,-12 21,12-9,-15 1,14 8,-16-21,16 22,-16-22,16 22,-14-10,15-7,-12 15,12-15,-5 0,7 15,0-15,0 12,0 7,0-21,0 19,0-11,0 1,0 11,0-25,0 25,0-11,0-2,0 11,0-16,0 13,0-4,0 1,0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5:54.781"/>
    </inkml:context>
    <inkml:brush xml:id="br0">
      <inkml:brushProperty name="width" value="0.5" units="cm"/>
      <inkml:brushProperty name="height" value="1" units="cm"/>
      <inkml:brushProperty name="color" value="#00B3B6"/>
      <inkml:brushProperty name="tip" value="rectangle"/>
      <inkml:brushProperty name="rasterOp" value="maskPen"/>
    </inkml:brush>
  </inkml:definitions>
  <inkml:trace contextRef="#ctx0" brushRef="#br0">1 3095,'0'-50,"0"0,0-4,0 2,0-16,0-17,0 0,0 31,0 0,0-37,0 26,0-2,0 11,0-1,0-12,0 0,0 1,0 0,0 0,0-1,0 0,0 2,0 8,0 3,0-34,0 10,0 31,0-1,0 21,0 0,0 10,0-16,0-2,0 10,0-10,0 14,0-8,0-8,0-5,0 12,0-28,0 24,0-27,0 18,0-17,0 13,0-14,0 18,0 13,0-9,0 9,0 0,0-10,0 23,0-10,0-1,0 10,0-15,0 12,0 2,0-15,0 16,0-10,0 1,0 126,15-29,-13 21,0 7,13-26,1-2,-14 0,-1 1,15 0,-1 0,-13-1,0 1,12 1,2-3,-7-10,-1 0,0 10,2-2,15 25,-23-35,-1-2,24 32,-22-1,22 0,-22 1,22 0,-22 0,10 0,0-1,-10 1,9-19,-12-4,0-17,0 17,0-13,0 13,0-17,0 17,0-13,0 14,0-19,0 1,0-1,0 1,0 17,0-13,0 1,0 9,0-35,0 35,0-27,0 12,0 1,0-1,0-12,0 10,0-23,0 22,0-22,0 10,0 0,0 2,0 1,0 10,0-23,0 22,0-9,0 0,0 9,0-10,0 14,0-1,0 1,0-1,0 0,0 19,0-14,0 31,0-31,0 13,0-18,0 18,0-13,0 31,0-13,0 18,0 0,0-1,0 1,0-31,0 1,0 35,0-24,0 0,0 25,0-26,0 1,0-9,0 1,0 10,0 1,0 0,0 0,0-1,0 1,0-1,0 2,0 14,0-2,-1-21,2 0,6 19,1-1,-6-20,0-4,5 2,1-1,-1 0,-1-4,-3 15,22 13,-22-13,19 0,-19 12,19 7,-6 3,0-3,9-5,-9-15,-1 1,10 13,-9-13,-9-14,2 2,16 35,-24-24,1-1,23 26,-16-24,0-3,18 9,-18-21,-1-1,15 16,-20 17,22 1,-9 0,-8-31,-1 0,6 36,-7-36,1 0,8 31,1-1,9 1,-22-18,22 14,-21-15,18 1,-7 13,-2-31,11 30,-8-12,12 18,-12 0,9-1,-22 0,22 1,-9-1,-1 1,0-30,-2-2,-9 20,10-3,0 1,-11 5,9-16,1 1,-10 23,9 0,1 1,-10-19,9 14,-2-31,-8 31,18-31,-18 31,8-31,0 13,-7 0,16-13,-16 32,16-32,-16 13,17-18,-8 1,0-1,-2 19,0-14,-8 13,18-17,-17-1,6 1,1-1,-7 1,7-1,-1 1,-6-1,7 1,0-1,-8-1,8 2,-10-2,7-11,-5 9,5-9,-7 12,0-12,0 9,0-21,0 21,0-22,0 9,0 2,0 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6:04.246"/>
    </inkml:context>
    <inkml:brush xml:id="br0">
      <inkml:brushProperty name="width" value="0.5" units="cm"/>
      <inkml:brushProperty name="height" value="1" units="cm"/>
      <inkml:brushProperty name="color" value="#00B3B6"/>
      <inkml:brushProperty name="tip" value="rectangle"/>
      <inkml:brushProperty name="rasterOp" value="maskPen"/>
    </inkml:brush>
  </inkml:definitions>
  <inkml:trace contextRef="#ctx0" brushRef="#br0">0 1,'90'0,"-22"0,-27 0,-9 0,0 0,9 0,-22 0,23 0,-10 0,12 0,0 0,1 0,17 0,-13 0,1 0,-9 0,-9 0,13 10,-13-8,9 8,-22-10,22 0,-9 0,13 0,-1 10,19-8,-15 8,33-10,-14 0,17 0,1 13,0-10,0 9,0-12,0 13,-1-10,1 10,0-1,0-9,-18 10,13-13,-13 0,-1 0,14 0,-31 0,13 0,-17 0,-1 0,0 10,0-8,-12 8,9-10,-22 0,10 0,1 0,-11 0,17 0,-14 0,0 0,13 0,-16 0,11 0,6 0,-15 0,27 0,-16 0,0 0,9 0,-9 0,0 0,-3 0,6 0,-14 0,15 0,-13 0,0 0,6 0,13 0,-16 0,9 0,-11 0,1 0,-2 32,-8-5,-9 47,-6-25,0 32,0-32,0 31,0-13,0 18,0-19,0 15,0-32,0 13,0 0,0-13,0 14,0-19,0 1,0-1,0 0,0-12,0 10,0-11,0 14,0-1,0-12,0 9,0-22,0 10,0 1,0-10,0 17,0-12,0 0,0 5,0-6,0 0,0 10,0-15,0 16,0-12,0 2,5 7,-4-14,12 15,-2-2,-1-5,9 14,-16-21,13 10,-7 1,0-10,-2 17,-17-16,-12-5,-13-5,-27-11,-5 0,0 0,-14 0,15 0,-1 0,-14 0,32 0,-31 0,31 0,-14 0,18 0,1 0,-1 0,13 0,-9 0,9 0,0 0,-9 0,9 0,0 0,-10 0,10 0,-12 0,-1 0,1 0,-1 0,1 0,-1 0,1 0,0 0,12 0,-27 0,23 0,-27 0,18 0,1 0,-19 0,14 0,-13 0,17 0,1 0,0 0,-1 0,1 0,12 0,-10 0,10 0,0-8,-9 7,9-7,0 8,-10-10,10 8,-12-18,12 18,-10-8,23 10,-23-10,23 7,-23-7,23 3,-22 5,21-5,-8 0,-3 5,11-5,-11 0,8 5,-1-5,-7 1,8 4,-4-3,1-1,3 5,-9-4,7-2,1-1,-4-13,12-9,2 5,7-6,-3 3,-2-4,-1-13,-9-18,9 14,-15-31,5 31,-5-31,5 30,-17-30,14 31,-12-14,16 19,-10-1,7 1,-5 12,9-10,4 23,5-23,-2 23,12-10,-15 0,14 10,-14-10,15 6,-12 5,12-13,-12 7,12 0,-5-5,7 6,-6-1,4-7,-4 9,6-6,0-1,0 3,12-3,6 7,17-2,4 14,23 0,5-3,18 10,-32-3,2 0,2 5,0 2,0-1,0 0,9 0,0 0,-9 0,0 0,11 0,2 0,-2-1,1 2,1 5,-2 3,-11-2,0 2,10 8,-2 0,25-1,-35-2,-1 0,30 2,-17 0,14-4,-15-12,1 10,-4-7,-1 6,-26-9,24 0,-29 0,14 0,-13 8,9-7,-22 6,10-7,1 8,-10-7,10 14,-1-14,-10 14,18-14,-20 14,14-13,-6 12,0-12,3 12,-18 7,3 5,-51 22,-9-2,7-17,-5-1,-9-4,-1-2,-35 20,24-24,0-2,-25 12,37-17,0-3,-31 4,0-12,0 0,18 0,-14 0,32-9,-14-4,31-6,-9 7,22 5,-23 7,23 0,-10 0,-7 0,15 0,-14 0,6 0,9 0,-16 0,12 0,1 0,-12 7,18-5,-15 5,9-7,1 0,-14 0,16 0,-21-10,21 7,-8-14,4 15,8 39,1-6,10 38,24-25,6 1,20-1,-1 1,18-8,5 11,18-4,0 0,0-3,-18-16,13 3,-13-3,0 1,-5-1,-18-13,1-2,-1-10,0 0,1 0,-1 0,1 0,-1 0,-12 0,9 0,-21 0,21-10,-22 7,10-6,-6 1,-94 7,4-22,-9 21,-6 0,24-10,2-4,-11 0,2-2,-26-15,37 10,0 0,-31-5,18 2,17 4,21 3,1 10,15-6,-21 6,16-14,-20 2,12-3,-16 2,10 3,-12-3,-1-1,0 1,1 0,12 9,3-4,0 5,11 3,-11-9,125 17,-17 24,-15-11,11 1,-5 5,3 15,-2 4,-7-10,3-1,-2 1,22 11,0-1,0-6,0-1,-3 6,-2-2,-12-14,-2-2,1 7,-2 0,-8-9,-4-1,34 13,-27-13,-18-6,0-9,1 0,-14 0,-2 0,-6 0,15 0,-10 0,8 0,0-20,-15 8,14-17,-19 13,1 0,11-13,-9 10,13-23,-13 10,13-12,-10 12,10-10,-13 10,3-13,-2 13,-2 4,-2 11,3-11,-2 8,-5-9,5 1,-15 8,18-21,-18 9,8-13,-3 14,-5 2,5 5,-7 3,5 90,-3-21,0 18,1 2,7-2,5 14,-2-31,9 13,-19-18,6 0,-2-12,-5-3,5-6,0 2,-5 7,5-7,-7-95,0 18,0-24,0-4,0-11,0 36,0 1,0-31,0 18,0 5,0 17,0 13,0 3,0 6,0-3,-7-6,5 8,-5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6:16.349"/>
    </inkml:context>
    <inkml:brush xml:id="br0">
      <inkml:brushProperty name="width" value="0.5" units="cm"/>
      <inkml:brushProperty name="height" value="1" units="cm"/>
      <inkml:brushProperty name="color" value="#00B3B6"/>
      <inkml:brushProperty name="tip" value="rectangle"/>
      <inkml:brushProperty name="rasterOp" value="maskPen"/>
    </inkml:brush>
  </inkml:definitions>
  <inkml:trace contextRef="#ctx0" brushRef="#br0">1483 6845,'0'-97,"0"3,0 9,0 18,0-4,0 11,0-1,0-11,0 1,0 16,0 1,0 0,0 0,0-36,1 23,-2 2,-19-8,18 8,-1 2,-17 8,19 3,2 0,-11 3,8-31,-8 31,10-32,-10 32,7-13,-7-1,-2-3,9-19,-10 1,1-1,10 33,1-3,-5-1,-1-2,-1-9,1-2,5 0,0 0,-5 1,-1-1,0 1,1-1,5 0,0 1,-5-2,-2 2,3 12,0-1,6-8,-3-1,-11 9,0 1,12-2,1 1,-6 3,-2 0,1-1,1 2,3-38,-3 36,-1 2,-2-15,7-12,-6 31,-4-32,10 32,-10-13,13 17,0 1,0-18,0 13,0-13,0-1,0 14,0-13,0-1,0 14,0-1,0 0,0-4,0-29,0 38,0 13,0-9,0 9,0-12,0 0,0 12,0-10,0 10,0-12,0-18,0 25,0-22,0 27,0-12,0 12,0-10,0 10,0-12,0-1,0-17,10 13,-8-14,8 18,-3 13,-5 4,5 4,-7 0,0-4,0-1,0 9,0-8,0-1,0 6,0-9,0 10,0-7,0-1,0 8,0-10,-18 16,-7-3,-5 13,-11 6,9 0,-13 0,-17 0,13 0,-14 0,1 0,13 0,-14 0,31 0,4 0,4 0,0 0,-8 0,10 0,-21 0,23 0,-16 0,12 0,6 0,-19 0,19 0,-19 0,2 0,-6 0,-10 0,19 0,3 0,6 0,13 49,6-17,20 61,-3-27,12 19,-12-19,15 14,-5-31,-8 13,2-30,-6 10,-1-23,0 9,-3-4,-5 1,5 12,0-11,-5 3,5 0,-7 3,7 0,-5 9,5-9,-7 12,0 1,10-1,-8 1,8-1,-10 1,0-1,0-12,0 9,0-9,0 0,0 9,0-22,0 23,0-23,0 22,0-22,0 23,0-23,0 10,0-1,0 4,0 0,0 9,0-21,0 21,0-9,0-1,0 11,0-10,0 12,0 1,0-1,0 1,0-1,0 0,0 1,0-1,0 1,0-1,0 18,0-13,0 31,0-13,0 17,0 1,0 0,0-1,0 1,0 0,0-1,0 1,0-31,0 1,0 35,-7-25,-1 2,6-9,0-2,-5 1,-1 0,-1 9,2 0,5-8,0-2,-5 1,-1 0,1-2,1-2,3 32,-9 0,12 0,0-18,0-17,0 0,0 22,-10 15,7-7,-7-31,10 13,0-17,0 17,0-13,0 13,0 1,0-14,0 31,0-31,0 31,0-31,-12 31,9-32,-9 32,12-31,0 13,0-18,0 19,0-14,0 13,0-17,0-13,0 9,0-22,0 22,0-21,0 21,0-22,0 22,0-21,0 8,0 1,0-10,0 17,0-6,0-3,0 1,0-5,0 2,0 8,0-9,0 7,0-6,0 0,0 5,0-5,0-2,45-7,-13-10,38-6,-7 0,-15 0,15 0,-19 0,1 0,-14 0,11 0,-23-7,10 5,-1-5,-9 7,23 0,-10-10,12 7,1-7,-14 10,29 0,-24 0,26 0,-17 0,-1-9,-12 6,9-7,-9 10,12 0,0 0,1 0,-14-7,10 5,-21-5,8 7,2 0,-85-43,22 7,-20 4,-8 1,-24-10,0 13,18 2,4 11,18 5,13 10,3 0,6 0,-2 0,-6-7,6-2,-10-10,3-1,-2-11,-8-4,7-9,0-1,-6 1,13-19,-4 15,6-15,4 18,10 1,2-19,10 14,0-32,0 32,0-31,0 31,0-14,0 18,10 1,2-1,10 0,10 1,-10 12,7 3,-1 10,-8 2,8 5,-5 5,2 7,13 0,-12 0,8 38,-11 9,5 38,1 0,-14-31,1 0,13 37,-13-37,-1 0,0 31,-2-18,-3-5,-8-30,8-3,-10-6,0-69,0-30,0 24,0-5,0-28,0-15,0 5,1 23,-1 3,-1-1,-2-8,-3-2,-3 1,-4-2,-3 1,-1 3,-4-14,-2 0,3 14,-2-3,1 6,-5 1,1 2,4-13,1 1,2 13,2 3,0 9,4 1,9-9,2 1,-11-26,3 25,2 0,4-25,-5 37,0 0,8-31,0 0,0 0,0 31,0-1,0-36,0 37,0 0,0-31,0 30,0 2,0-20,0 20,0 2,0-16,0 0,0-13,0 31,0-31,0 31,0-31,0 30,0-30,0 31,0-31,0 31,0-12,0-2,0-2,0-2,0-12,0 12,0-18,0 0,0 31,0 0,0-19,0 20,0 2,0 2,0-14,0 31,0 3,0 1,0 8,0-21,0 21,0-21,0 9,0 0,0 4,0-1,0 9,0-13,0 130,0-45,0 23,0 4,0 6,0 0,0-1,0 0,0 0,0-17,0 12,0-13,0 0,0 14,0-31,0 31,0-13,0 18,0-18,0-16,0 2,0 43,0-30,0 5,0 12,0 1,0-13,0 2,0 25,0-1,0-23,0-3,0 1,0-1,0-3,0-4,0 27,0-36,0-2,0 14,0 13,0-31,0 13,10-18,-8 18,8-13,0 13,-7-18,19 18,-19-13,20 13,-21-17,8-1,0 1,-8-1,8 1,-10-1,7-12,-5 9,5-9,-7 13,7 6,-5-5,5-7,-7 2,0-22,10 22,-8-9,8 0,-10 9,0-22,0 23,10-11,-7 14,6-1,-9 1,10-1,-7 0,7 1,-1-1,-6 1,7-14,0 11,-8-23,8 9,5-6,12-107,6 37,-17-31,-6-9,-3 31,-1 0,-6-11,0-2,0 2,0-1,0 0,0 0,0 0,0 0,0-1,0 2,0 10,0 2,0 1,0 2,0-32,0 0,-10 18,-3 4,1 0,2 14,10-31,0 13,0-18,0 0,0 0,0 31,0-1,0 0,0-3,0-11,0 1,0 11,0 1,0-11,0 2,0-25,0 36,0 0,0-30,0 18,0 4,0 18,0 12,0 3,0 5,0-1,0 76,0 31,0-28,0 5,-1 22,0 11,3-1,3-11,3-2,0 1,-1 2,1 1,2 1,5 10,2 1,-2-1,-5-10,-2-1,0-1,0 0,0-1,-3-4,-5 12,0-2,8 13,2-3,-8-35,0-1,8 22,-2-3,-8 12,0-37,0 0,0 31,0-1,0 1,0-1,0-17,0 13,-12-13,-1-1,-15 14,2-13,-9-1,5 14,-3-31,11 0,10-8,-2-21,2 21,-5-22,-2 10,3-13,0 0,-8 7,6-12,-18 13,17-22,-10 8,0-10,10 0,-23 0,23 0,-22 0,21 0,-21 0,22-7,-10-2,5-14,6 5,2-5,3-17,12 6,-5-40,6 7,0-18,0 30,0 2,0-20,6 21,0 0,-3-15,17 13,-18-5,5 40,-2-9,-3-16,4-9,-6-30,12-2,1 18,15-13,-15 13,7 12,-19-4,14 39,-14-8,14 0,-14-3,19-30,-17 12,20-13,-11 18,0-1,8 1,-18 12,8 5,-10 12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6:30.197"/>
    </inkml:context>
    <inkml:brush xml:id="br0">
      <inkml:brushProperty name="width" value="0.5" units="cm"/>
      <inkml:brushProperty name="height" value="1" units="cm"/>
      <inkml:brushProperty name="color" value="#00B3B6"/>
      <inkml:brushProperty name="tip" value="rectangle"/>
      <inkml:brushProperty name="rasterOp" value="maskPen"/>
    </inkml:brush>
  </inkml:definitions>
  <inkml:trace contextRef="#ctx0" brushRef="#br0">1 0,'99'0,"-23"0,-34 0,-11 0,1 0,-3 0,0 0,2 0,1 0,10 0,-11 0,1 0,10 0,-23 0,22 0,-22 0,23 0,-23 0,22 0,-22 0,10 0,1 0,-10 0,23 0,-24 0,10 0,1 0,-10 0,17 0,-12 0,-1 0,6 0,-5 0,13 0,-12 0,16 0,-23 0,10 0,-1 0,-9 0,17 0,-12 12,1-2,-4 11,3-5,6-7,-4 5,3-12,-6 10,-12 28,3 13,-14 15,0 13,0-32,0 31,0-31,0 13,0-17,0-1,0 1,0-1,0 1,0-1,0 1,10-1,-8-12,8 9,0-9,-7 12,6-12,-9 9,10-9,-7 0,6 9,-9-9,0 0,0 9,0-22,0 10,0 14,0-8,0 11,0-4,0-23,0 22,0-9,13 30,-10-13,10 14,-13-19,0 19,0-14,0 13,12 1,-9-14,10 13,-13-18,0 19,0-14,0 13,0-17,0-1,0 1,0-1,0 0,0 1,0-1,10 1,-8-1,8 1,-10-13,10 9,-8-9,8 30,0-14,-7 33,6-33,-9 33,0-33,13 33,-10-32,10 31,-1-15,-9 20,9-20,0 15,-9-13,10 18,-13 0,12 0,-8-19,8 15,-2-32,-8 13,8-18,-10 19,0-14,0 31,0-13,0 0,0 13,0-32,0 14,0-17,0-1,0-12,0 9,0-21,0 21,0-22,0 30,0-16,0 19,0-8,0 1,0-1,0 0,0 0,0 0,0 19,0-15,0 33,0-32,0 31,0-31,0 31,0-14,0 1,0-5,0-18,0-12,0 9,0-21,0 21,0-22,0 22,0-21,0 8,0 1,0-10,0 16,0-10,0 0,0 6,0-6,0-1,0 7,0-6,0 0,0 5,0-5,-26-7,0-4,-13-14,-2 0,21 0,-21 0,21 0,-9 0,1 0,8 0,-16 0,-2 0,10 7,-8-5,20 12,-6-5,-3 0,-12 8,-2-15,7 8,-9-10,9 0,0 7,-9-5,21 5,-21-7,21 0,-8 0,-3 0,13 0,-25 0,25 0,-11 0,-1 0,11 0,-23 0,23 0,-10 0,-7 0,2 0,-5 0,-3 0,23 0,-23 0,23 0,-23 0,23 0,-10 0,-1 0,11 0,-4-57,17 23,6-65,0 50,0-32,0 15,0-19,0 18,0-13,0 31,0-32,-10 32,8-13,-8-1,0 14,7-31,-7 12,-2-16,9-1,-10 18,13-14,0 15,-7 12,-1-1,4-17,-4 8,0 0,8-9,-7 8,-1-2,4-23,-12 10,-1-1,12-17,-3 18,-2-1,2 23,1 1,5-11,0-1,-6-1,1 2,7 11,0 0,-8-10,0 2,4-26,-2 37,-3-1,1 1,1 0,3-37,-4 37,1 0,7-31,0 0,0 0,0 0,-13 0,10 18,-10-14,13 32,0-31,0 31,0-32,0 32,0-31,0 13,0 0,0-14,0 15,0-2,0-12,0 31,0-32,0 32,0-31,0 13,0 0,0-13,0 31,0-32,0 32,0-13,0 17,0 1,0-19,0 14,0-32,0 32,0-31,0 31,0-14,0 0,0 14,0-13,0 17,0 1,0-1,0 0,0 1,0-1,0-17,0-7,0 15,0-7,0 41,0-9,30 108,-23-3,15 3,2 7,-14-18,-1 1,8 13,3 3,-2 0,1 3,0-22,2 2,-2 1,-4-3,-1 1,2 2,3 9,2 2,0-1,-1-9,0-1,-1 3,-1 17,-3 3,3-1,2-9,2-1,-2 2,-3 9,-3 3,1-2,0-11,-1-1,1 1,0 8,-1 2,3-2,4-7,1-2,0 0,-5 1,-2-1,2 2,5 7,1 2,-2-2,-4-8,-4-1,1 2,2 9,-1 3,1-2,-1-11,-1-1,1 1,0 9,0 2,1-5,-3-16,1-4,-1 0,1 2,-1 0,1-2,4 16,0-5,-1-8,1-4,-2-9,-1-2,-5 0,-1-4,3 2,-2 5,-8-40,8 10,-10-113,0 35,0-9,0-11,0-13,0-7,0 3,1 0,-1 1,1-4,-3-4,-1 11,-1-3,-1-4,-1 0,1-2,-1 2,1 0,-1-2,1 0,-1 1,-1 1,0 2,-3-5,-2 3,0 1,0-2,0-2,2 1,-2-3,1-2,0 0,1 5,1 5,1-7,1 7,0 0,1-4,-1 0,1-5,-1-1,2 1,1 4,2-6,2 3,1 3,0 2,-1-12,0 3,0 3,0 8,0 3,0 7,0 3,0 7,0 10,0 5,0-15,0 5,0 30,0-10,0 24,0-9,46 37,-25 8,47 23,-40 22,5-14,-6 31,-4-31,2 13,-13 0,-2-13,-10 14,0-1,0 5,0 17,-13 1,-15 0,-16 0,-8-19,2-3,18-31,-9-1,22-14,-10 1,5-9,-1-2,-18-44,10-10,10-4,2-7,3 2,4-2,4-10,1-2,-7 1,1 1,13 10,0 1,-13-9,0 1,12 7,2 1,-6 1,-1-2,-1-8,2 1,3-26,-4 36,1 2,7-14,0 4,0 18,0 13,0 4,0 4,41 108,-19-37,3 9,5 14,-5-2,-5 6,0 2,5-1,5 6,-4-1,-9-10,-3 0,2 2,6 17,1 4,-2-4,-5-17,-2-4,-2 4,-3 17,-2 4,2-4,3-17,2-3,-4 1,-7 9,-3 1,1-1,5-10,1-2,-2-1,-4 21,-2-1,1 12,0-2,0-24,0 0,0 25,0 0,0-24,0-1,0 12,0-1,0-13,0-3,0-9,0-2,0 11,0-2,0 26,0-37,0 0,0 30,0-30,0 1,0 35,0-37,0 2,0 0,0-2,0 38,0-37,0 0,0 31,0-1,0-17,0-4,0-19,0-12,0-4,0-5,11-60,2-23,-7-14,7 1,5-16,-4 3,-11-4,-1-2,10 5,5-6,-5 1,-8 10,-4 1,2 0,4-1,2 0,-2 0,-4 3,-3 0,0 3,1 6,0 3,0 1,0-21,0 1,0 0,0 5,0-14,0 40,0 6,0 0,0-13,0 17,0 13,0 5,-31 18,16-4,-25 12,17-7,-8-2,5 8,-3-8,0 0,11 8,-18-16,14 17,-3-7,-3 45,5 10,15 4,1 5,-18 35,16-38,2 1,0 1,-2-2,-16 38,23-26,1 1,-12 25,13-37,0 0,0 31,0 0,0-31,0 0,0 37,0-26,0 2,0-11,0 1,0 10,0 3,0-2,0 0,0 0,0 2,0 12,0 0,0-10,0 1,8 9,0 0,-7-12,2-2,4-11,1 0,-7 9,-2-1,1 26,0-37,0 0,0 31,12 0,-8-1,8-17,-2-5,-8-30,8 10,-3-23,-5 9,12-4,-12-119,5 22,-5 10,-2-12,-2 2,-5-14,-4 0,5 20,-1-2,-2 2,-9-21,-2 2,2 0,-2 6,-2 21,0 3,5 1,0 2,-24-32,12 0,14 18,-11-14,13 32,-15-31,15 31,-12-32,22 32,-20-14,21 1,-8 13,10-32,0 32,0-32,0 14,0-18,0 0,0 18,0-13,-13 13,10-18,-9 18,12-14,0 32,-13-31,10 31,-10-32,13 32,-10-13,8 17,-8 0,10 1,0 12,-10-10,7 23,-7-10,10 129,0-19,0-16,0 12,0-5,0 2,0-3,0 11,0 2,0 0,0-1,0 3,0 1,-1-1,2 1,7 11,2-1,0-10,3-1,5 1,2-1,-2-1,0-4,0-12,-1-1,0 1,0 0,0 0,0-2,-1-9,0-2,2 11,-3-2,2 26,-9-37,-1 0,6 31,-10-18,9 13,-12-31,0 31,0-13,0 18,0-18,0 13,0-13,0 18,0-18,0 13,0-31,0 32,0-32,0 31,0-31,0 13,0-30,0 10,0-11,0 1,0-3,0-6,0-96,0 46,0-25,0-5,0-6,0-4,0-18,0 18,0-13,0 31,0-14,0 19,0-1,13-17,0 13,12-14,0 0,0-4,4-18,-1 0,7 18,-5-13,3 31,-8-14,-3 19,-3 12,0 4,-10 12,5-8,8 72,5 13,-13 3,-4 6,-2-1,-1 0,1 1,-1-2,-5-11,0 0,5 10,1-3,2 9,-7 13,7-41,-10-14,0-2,7-6,-6 2,14 0,-13 5,40-114,-21 37,4-20,1-8,-9 20,-3 1,-5-2,-2-2,2 1,-3 0,-5 2,-2 2,1-32,0 0,0 0,0 0,0 18,0 4,0 19,0-1,0 13,0-10,0 23,0-10,0 1,0 8,0-21,7 21,-5-8,12 4,0 100,-4-31,-3 30,-3 7,-4 9,0-38,0 2,0-1,0 0,0 35,6-34,1-2,-4 32,10-1,-13-17,12 14,-9-32,10 31,-13-31,0 31,0-31,0 14,0-19,0 1,0-1,0-12,0 9,0-22,0 10,0 0,0 2,0 1,0 9,0-22,0 10,0 0,0-10,0 17,0-16,0 10,0-2,0-5,7 6,2-6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9:15.046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1,'14'58,"-6"2,-4 6,-3-6,-2 4,1 7,0 7,0 3,-1 5,0 3,3 12,2-12,2 11,1 6,0 1,0-5,-2-10,-2-7,-2-9,0 2,3 10,1-11,1 9,2 7,0 2,1 1,0-4,1-5,-1-11,4 13,1-12,0-1,3 8,1 3,3 8,1 4,1 0,-1-6,-3-9,5 16,-1-10,2 6,1-14,4 9,0 0,-4-7,-8-15,-11-9,-3-2,14 17,6 9,-5-10,-11-15,-1-8,18 24,1-1,-16-51,2 22,-5-30,1 1,20-7,3 16,12-20,39 29,11-16,0 0,8 3,-14-2,3-1,-5-8,5-3,-2 0,-20 0,-2-1,4-1,26-4,6-2,-4 1,-14 0,-3 0,1 0,7 0,1 0,0 0,-1 0,-1 0,-3 0,-16 0,-3 0,0 0,2 0,0 0,-2 0,15 1,-3-2,-10-6,-3-1,-9 1,-2-2,0-5,-4-2,15-9,-4 1,-18 2,0 0,-13 3,-2 8,-13-3,1 12,-7-11,-2 4,-7-6,0-12,0 16,0-8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9:24.499"/>
    </inkml:context>
    <inkml:brush xml:id="br0">
      <inkml:brushProperty name="width" value="0.1" units="cm"/>
      <inkml:brushProperty name="height" value="0.2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94 662,'-8'15,"1"-9,7 37,0-24,0 21,0-21,0 8,0-11,0 12,0-10,0 10,0 0,0-10,0 10,0-12,0-1,0 1,0-1,0 1,0-1,0 1,0-1,0 0,0 1,0-1,7 1,-6-1,6 1,-7-1,0 1,6-2,-5 2,5-2,-6 1,7 1,-5-1,5 1,-2-2,-3 1,3 0,2 0,-5 1,5-1,0-6,-6 5,6-6,-7 8,0-1,7 1,-5-1,12 1,-13-1,6 1,0-1,-5 1,5-1,0 1,-5 0,4-1,1 1,-5-1,12 1,-12-1,4 1,1-1,-5 1,12-1,-12 1,11-1,-11 1,12-1,-12 1,11-1,-11 1,12-1,-12 1,12-1,-13 1,13-1,-5 1,6-1,3 13,-9-10,8 10,-9-13,1 13,5-10,-6 10,1 0,5-10,-6 10,10 0,-8-9,6 8,-5 1,6-9,3 21,-3-22,1 10,0 0,-2-10,2 10,10 0,-10-10,22 12,-3-4,-4-6,13 8,-27-12,21 5,-10-2,13-8,0 9,0-18,0 7,0 1,0-8,17 8,-12-10,12 0,0 0,5 0,17 0,-18 0,14 0,-31 0,13 0,-29 0,9 0,-22 0,10 0,-12 0,-1 0,1-7,-1 5,1-5,-1 7,1-7,-1 5,1-5,-1 0,13 6,-10-13,10 12,-13-12,20 3,-15-6,15-1,-19 9,2-17,-2 15,2-17,-3 12,1 0,-1 1,1-1,2-12,-2 10,2-10,-10 12,9-11,-15 8,15-9,-16 12,13 0,-12-11,12 8,-13-21,13 21,-2-21,4 21,-5-21,3 21,-3-21,-2 21,10-21,-9 22,1-10,3 12,-13 0,16-11,-8 8,2-9,6 0,-15 10,8-10,-1 0,-6 9,6-21,-9 21,10-21,-8 21,8-9,-10 0,7 10,-6-10,6 0,-7 9,0-21,0 21,0-21,7 22,-5-23,5 10,2-11,-7-2,8 2,-10-2,0 1,0 0,0 0,0 0,0 0,0 12,0-9,0 9,0-12,0 0,0 0,0 0,0 0,0 0,0 12,0-9,0 21,0-28,0 26,0-14,0 20,0-1,0 2,0-2,0 3,0 0,-5 6,-3 2,-5 5,-3 0,1 0,0 0,1 5,1-3,0 9,-3-9,1 3,-2-5,1 0,-12 0,10 0,-10 0,12 0,0 7,1-5,-1 5,0-7,8 7,-6-6,5 6,-5-7,5 7,-3-5,3 5,-7-7,7 7,-4-6,4 6,-7 0,0-5,1 5,-13 2,9-6,-9 13,13-14,-13 5,9 0,-21-6,21 6,-21 3,21-8,-20 8,20-4,-21-4,22 5,-23 3,23-8,-10 7,0-9,9 7,-9-5,12 5,-11-7,8 7,-9-5,12 5,1-7,-1 0,0 6,1-4,-1 5,0-7,0 0,1 0,-1 7,0-5,-12 5,10-7,-10 0,0 0,9 0,-9 6,0-4,10 5,-23-7,23 0,-22 10,21-8,-21 7,9-9,1 0,-10 10,21-8,-21 8,21-10,-21 9,21-6,-21 6,21-9,-9 0,13 0,-1 0,-12 0,9 0,-9 0,13 0,-1 0,-12 0,9 0,-9 0,1 0,8 0,-9 0,13 0,-8 0,5 0,-4 0,-6 0,9 0,-9 0,13 0,-13 0,9 0,-9 0,12 0,1 0,-1 0,0 0,1 0,0 0,1 0,0 0,1 0,-1 0,1 0,0-5,-1 3,1-4,-3 6,2 0,-1-5,1 3,2-9,-1 10,6-11,-5 10,10-12,-12 12,5-12,1 6,-6-1,12-5,-12 12,12-12,-5 7,7-6,0 2,0-9,0 5,0-20,7 16,4-20,8 8,2-12,-2 13,2-10,7 18,-7-6,7 9,-12 4,-1-1,1 7,-1 2,1 0,-1 6,1-6,-1 0,1 5,11-15,-8 15,21-8,-9 10,12 0,0-9,0 6,17-6,-12 9,12 0,1 0,-14 0,13 0,1 0,-14 0,13 0,0 0,-12 0,12 0,1 0,3 0,1 0,13 0,-14 0,1 0,13 0,-31 0,13 0,-18 0,1 0,0 0,0 0,-12 0,9 0,-22 0,10 0,-1 0,-8 0,8 0,-11 0,-1 0,1 0,-1 0,1 0,-1 0,13 0,-9 0,9 0,-13 0,1 0,-1 0,1 0,11 0,-8 0,16 0,-18 0,5 0,-6 0,-1 0,1 0,-1 0,1 0,-1 0,0 0,-1 5,-2-3,-4 9,4-9,-5 3,2 2,3 2,-3-1,0 6,3-12,-11 12,12-13,-4 13,5-12,-6 12,4-12,-11 10,9-10,-8 8,2-9,-4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3:39.73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2,'62'0,"5"0,10 0,3 0,5 0,-10 0,13 0,-14 0,-4 0,-2 0,21 0,6 0,-12 0,17 0,-3 0,-12 0,3 0,-1 0,-11 0,-1 0,-1 0,-3 0,-2 0,-1 0,18 0,3 0,-3 0,7 0,-8 0,-9 0,-2 0,-8 0,2 0,0 0,19 0,-1 0,12 0,-2 0,-22 0,-3 0,13 0,-1 0,-13 0,-3 0,-9 0,-1 0,9 0,-1 0,26 0,-26 0,1 0,24 0,-24 0,-1 0,26 0,-25 0,0 0,21 0,-23 0,2 0,-11 0,1 0,11 0,3 0,0 0,-2 0,-11 0,0 0,9 0,-1 0,-8 0,1 0,10 0,1 0,0 0,0 0,0 0,-1 0,0 0,2 0,14-1,-1 2,-24 4,3 2,11-2,7 0,-6 1,-8 1,-1 2,1 0,5 2,-4-3,5-7,-6 1,-9 12,-1 0,10-11,0-3,-9 6,-1 0,1-5,0-2,9 1,0 0,-9 0,0 0,7 7,2 0,3-6,-2 1,-14 5,0-1,13-5,-1-2,26 1,-26 0,1 0,25 0,-40 0,-1 0,34 0,-34 0,1 0,40 0,-38 0,2 0,-1 0,0 0,3 0,0 0,0 0,1 0,7 0,1 0,-8 0,-2 0,1 0,0 0,10 0,-2 0,26 0,-26 0,1 0,-9 0,0 0,11 0,2 0,-2 0,1 0,14 0,0 0,-10 0,-1 0,8 0,0 0,4 0,-3 0,-11 0,-1 0,14 0,1 0,-15 0,-1 0,2 0,-2 0,-11 0,0 0,7 0,3 0,9 0,0 0,-2 0,-1 0,5 0,-4 0,-18 0,-4 0,33 0,0 0,0 0,-1 0,0 0,1 0,-31 0,0 0,37 0,-26 0,1 0,24 0,6 0,2 0,-44 0,-1 0,39 0,3 0,-23 0,-3 0,-2 0,3 0,27 0,1 0,-25 0,-1 0,10-1,3 2,-18 5,2 3,-4-3,0-3,0-1,32 9,1-1,-25-10,-3 0,2 7,1 1,10-6,0 0,-13 5,-2 1,1 1,-1-2,-10-6,-2 2,11 12,-2 0,26-11,-25 11,-1 0,26-11,-39 10,4 0,13-12,-1-1,-19 12,0-1,20-9,-1-2,17 11,-31-4,0-1,37-3,-39 10,1-1,1-11,-1-1,34 10,-33-4,0-1,31-3,0 9,-31-11,0-2,37 1,-37 0,0 0,31 0,0 0,0 0,0 0,-1 0,-32 0,1 0,36 0,-36 0,-2 0,16 0,13 0,-13 0,18 0,0 0,-1 0,1 0,-5 0,-14 0,-8 0,-14 0,-12 0,-3 0,-1 0,-8 0,8 0,-13 0,-1 0,-7 0,-1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9:42.554"/>
    </inkml:context>
    <inkml:brush xml:id="br0">
      <inkml:brushProperty name="width" value="0.1" units="cm"/>
      <inkml:brushProperty name="height" value="0.2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964 0,'0'34,"0"-11,0 17,0-9,0 12,0 0,0 0,0 0,0 17,0-13,-19 14,14-18,-14 0,19 0,0-12,0-4,0-11,0 12,0-10,0 10,0-13,0 1,0 0,0-1,0 1,0-1,0 1,0-1,0 1,0-3,0 1,0-3,0 0,0 0,0 0,0 32,0 8,0 0,0 3,0 34,0-25,0 1,0-9,0 0,0 0,0 0,0-2,0-2,0 31,0 0,0-17,0 13,0-31,0 14,0-18,0 0,0 0,0 0,0-1,0 2,0-2,0 1,0 0,0 0,0 0,0 0,0 15,0-11,0 29,0-12,0 18,0-18,0 14,0-13,0 16,0 2,0-1,0-18,0 14,0-13,0 0,0-5,0-17,0-1,0 1,0-12,0-3,0-1,0-8,0 8,0-11,0-3,-5-4,-1-5,-5-4,-1 0,0 0,-9 0,6 0,-20 0,4 0,-12 0,0 0,12 0,-9 0,9 0,0 0,-9 0,22 0,-10 0,12 0,1 0,-1 0,0 0,2 0,0 0,1 0,1 0,1 0,1 0,-3 0,0 0,-15 0,9 0,-9 0,1 0,9 0,-8 0,24 0,23 0,-3 0,29 0,-16 0,12 0,-12 0,9 0,-21 0,8 0,-11 0,-1 0,1 0,-1 0,1 0,-1 0,1 0,-1 0,1 0,-1 0,13 0,3 0,0 0,9-9,-22 6,22-6,-22 9,22 0,-21 0,21 0,-22 0,10 0,-12 0,-1 0,1 0,-3 0,0 0,-2-5,1 4,1-4,1 5,14 0,3 0,12 0,0 0,17 0,-25 0,23 0,-28 0,1 0,-3 0,-13 0,1 0,-1 0,1 0,-1 0,0 0,-2 0,-2 0,3 0,-1 0,2 0,1 0,-1 0,-11 0,-3 9,-6-1,0 8,5-5,0 1,0 0,0 0,0-1,-5-5,-2 5,-4-10,4 12,-4-6,2 1,2 5,-19-2,15 5,-17 2,13-2,-1-8,0 6,0-5,1 6,-1-6,0 5,2-13,1 6,1-7,1 0,0 0,-1 0,-14 0,9 0,-40 0,22 0,-26 0,18 0,0 0,0 0,0 10,12-8,-9 8,21-10,-9 0,0 0,9 0,-9 0,0 0,10 0,-22 0,21 0,-9 0,0 0,9 0,-9 0,13 0,-1 0,0 0,2 0,-1 0,1 0,-1 0,2 0,-3 0,2 0,-2 0,1 0,-1 0,0 0,1 0,-1 0,0 0,1 0,-1 0,0 0,0 0,1 0,-1 0,2-6,5 0,4-6,5 1,-5 5,-1 1,-5 5,-1 0,0 0,0 0,0 0,-1-6,-1 5,1-5,-2 6,8-7,-5 0,10-6,-10 6,10-4,-5 4,2 0,3-6,-4 6,6-7,0 2,0 0,0 1,0-1,0 1,0-1,7 5,1-4,6 10,-7-12,4 11,-4-5,5 7,-1 0,0-5,1 4,-6-11,7 10,-6-4,1-1,5 5,-6-5,6 7,-2-5,2 4,1-11,1 10,1-12,-1 12,1-12,-1 13,1-6,-1 0,-1 5,0-5,-7 7,-2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9:44.510"/>
    </inkml:context>
    <inkml:brush xml:id="br0">
      <inkml:brushProperty name="width" value="0.1" units="cm"/>
      <inkml:brushProperty name="height" value="0.2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9:50.239"/>
    </inkml:context>
    <inkml:brush xml:id="br0">
      <inkml:brushProperty name="width" value="0.1" units="cm"/>
      <inkml:brushProperty name="height" value="0.2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249 0,'0'34,"0"8,0-23,0 21,0-22,0 22,0-21,0 9,0-13,0 1,0 12,0-10,7 10,-5-13,5 1,-7 0,0-1,0 1,0-1,0 1,0-1,0 1,0-1,0-1,0 2,0-2,0 1,0 0,0 0,0-1,0 2,0-1,0 0,0 1,0 0,0-1,0 1,0-1,0 1,0-1,0 1,0-1,0 1,0-1,0 1,0 11,0-8,0 21,0-9,0 12,0 0,0 0,0 0,0 0,0-12,0 9,0-10,0 1,0-3,0-13,0 1,0 12,0-10,0 10,0-13,0 1,0-1,0 0,0 0,0-1,0 2,0-2,0 1,0-1,0 2,0-1,0 1,0-1,0 1,0-1,0 1,0-1,0 1,0 0,0-1,0 1,0 11,0-8,0 21,0-22,0 22,0-9,0 12,0 0,0-12,0 27,0-23,0 25,0 0,0-12,0 12,0-17,0 0,0 0,0 0,0-12,0 9,0-9,0 0,0 9,0-10,0 1,0 9,0-21,0 21,0-22,0 10,0 0,0 2,0 1,0-3,0 0,0-10,0 10,0 0,0-10,0 10,0-12,0 11,0-8,0 9,0-1,0-8,0 21,0-22,0 10,0-13,0 1,0 12,0-10,0 10,0-12,0-1,0 1,0-2,0 1,0-1,0 2,0-2,0 1,0 0,0 0,0 1,0-1,0 1,0-1,0 1,0-1,0 1,0-1,0 1,0-1,0 1,0-2,0-2,-6 0,4 1,-10 1,3 2,0-1,-5 1,13-1,-13 1,12-1,-12-6,12 3,-9-11,5 4,-5-5,0 0,-1 0,0 0,6-4,1-2,5-5,0 0,0-15,0 9,0-40,0 22,0-43,0 31,0-31,0 31,0-14,0 18,0 12,0 3,0 12,0 1,0-1,0 0,0 1,0-1,0 2,0-2,0 2,0-2,0 1,0-13,0 9,0-9,0 13,0-1,0 0,0 1,0-1,0 0,0 1,0-1,0 0,0-12,0 9,0-8,0 11,0 0,0 1,0-13,0 9,0-9,0 0,0 9,0-21,0 9,0 0,0 3,0 1,0 8,0-21,0 21,0-21,0 9,0 1,0-11,0 10,0 0,0-9,0 9,0 0,0-9,0 9,0-12,0 12,0-9,0 22,0-22,0 21,0-21,0 21,0-9,0 13,0-1,0 0,0 1,0-1,0 0,0-12,0 10,0-10,0 13,0 0,0 0,0 0,0-1,0 0,0 1,0-1,0 0,0 1,0-13,0 9,0-9,0 12,0 1,0-13,0 9,0-9,0 1,0 8,0-21,0 21,-7-9,5 0,-5-3,7 0,0-9,-7 21,6-21,-6 9,7 0,-10-9,8 9,-8 0,10 4,-9-1,6 9,-6-9,9 12,0 1,0-13,-7 9,5-9,-5 13,7-1,0 0,0 1,0-1,0 0,0 1,0-13,0 9,0-9,0 13,0-13,0 9,0-21,0 9,0-12,0 0,0 12,0-10,0 10,0 0,0 4,0-1,-7 9,5-8,-5 12,7 2,0 0,0 11,0 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40:16.686"/>
    </inkml:context>
    <inkml:brush xml:id="br0">
      <inkml:brushProperty name="width" value="0.1" units="cm"/>
      <inkml:brushProperty name="height" value="0.2" units="cm"/>
      <inkml:brushProperty name="color" value="#941651"/>
      <inkml:brushProperty name="tip" value="rectangle"/>
      <inkml:brushProperty name="rasterOp" value="maskPen"/>
    </inkml:brush>
  </inkml:definitions>
  <inkml:trace contextRef="#ctx0" brushRef="#br0">28 154,'87'-9,"-18"3,9 6,-13 0,-14 0,3 0,0 0,2 0,10 0,1 0,-11 0,-2 0,-1 0,-2 0,31 0,-18 0,-4 0,1 0,-14 0,13 0,-29 0,9 0,-21-7,8 5,-11-5,-1 0,1 5,-1-5,0 7,-7-7,5 6,-6-6,8 7,-3-6,3 5,0-5,0 6,0 0,1 0,-1-7,1 5,-1-5,1 7,-1 0,1 0,0-7,-1 5,0-5,1 7,-1 0,1-7,-1 6,1-6,0 7,-2 0,0 0,-1 0,-6-7,5 5,-3-5,6 7,1 0,-1 0,1-7,-1 5,1-5,-1 7,1 0,-2 0,1 0,0 0,0 0,-1 0,1 0,-2 0,2 0,-3 0,4 0,-5 0,3 0,-3 0,-5 5,-1 1,-5 5,0 2,0-1,0 2,0 1,0 0,0 1,0-1,0 1,0-1,0 0,0 0,0 0,-7-1,5 0,-12 2,7-3,-1 2,-5-8,11 7,-12-5,12 6,-12 1,7-2,-8 1,7-2,-6 2,13 0,-13-7,12 6,-12-5,6 5,-6 0,1-1,1-1,-1 1,0 0,0-6,6 6,1-7,-1 3,5 1,-11-8,12 10,-10-4,3 6,-5-2,-1 2,1-1,-2 3,2-3,-3-5,9 4,-7-3,5 7,-5-2,-2 1,3-2,-1 1,7-1,-6-6,11 5,-12-10,13 12,-13-12,12 11,-12-11,7 11,-2-6,-4 0,12 5,-13-10,6 11,-7-12,1 11,-1-10,-12 5,9 0,-10-5,0 4,10-6,-23 0,23 0,-10 0,0 0,9 0,-9 0,14 0,-2 0,2 0,-1 0,1 0,0 0,1 0,-2 0,0 0,0 0,-1 0,0 0,1 0,-1 0,0 0,1 0,-13 0,9 0,-9 0,1 0,8 0,-9-7,13 6,-1-13,0 12,1-5,-1 0,0 5,2-10,-1 10,0-3,-1-2,1 5,-1-5,0 0,1 5,6-12,-5 13,5-13,-5 6,-1 0,0-5,1 6,-2-2,3-2,-2 9,0-10,1 4,-1-7,1 7,6-6,-5 13,12-13,-13 12,12-12,-11 7,6-7,-7 6,1-3,-1 4,-1 0,8-6,-6 11,12-12,-12 12,4-11,1 4,-6 0,12-5,-12 12,5-5,1 0,-6 6,12-13,-12 12,7-11,-9 12,2-12,5 4,-5 1,5-6,-5 6,0-6,7 1,-6 6,5-5,0 4,-3-5,9-1,-4-2,11 9,2-8,5 13,2-3,1 5,-2 0,2 0,-1 0,14 0,-9 0,21 0,-9 0,-1 0,10 0,-21 0,9-7,-13 5,1-5,-1 7,1 0,-1 0,1 0,-1 0,1 0,-1 0,1 0,-1 0,1 0,-2 0,1 0,0 0,-1 0,1 0,-1 0,2 0,-1 0,13 0,2 0,1-7,8 5,-20-5,20 7,-8 0,12 0,0 0,0 0,0 0,0 0,0 0,-1 0,1 0,1 0,-1 0,0-9,0 6,0-6,0 9,-13 0,10-10,-21 8,21-8,-22 3,10 5,-12-5,-1 0,1 6,-8-12,4 12,-6-4,6-2,2 5,1-5,1 7,12-9,-10 6,22-6,-9-1,0 8,-3-8,-13 10,1 0,-1 0,-2 0,-9 0,-20 12,-12 0,-3 10,4-11,-1 5,9-7,-8 3,-1 4,9-13,-9 13,12-14,1 11,-1-11,0 12,1-12,-1 12,0-13,0 6,1 0,-1-5,0 5,1 0,-1-6,0 6,1-7,-1 7,0-5,1 5,-1-7,0 0,1 7,-1-6,0 6,1-7,-1 0,0 7,1-5,-1 5,-12-7,9 7,-8-6,-1 6,9-7,-9 0,12 0,-12 0,10 0,-22 0,21 0,-9 0,12 0,1 0,-1 0,0 0,1 0,-13 0,2 0,-4 0,7 0,8 0,-1 0,0 0,-19 0,15 0,-15 0,19 0,1 0,-1 0,-12 0,9 0,-9 0,13 0,-1 0,0 0,1 0,0 0,0 0,2 0,-1 0,2 0,0 0,0 0,-1 0,0 0,10 0,24 0,9 10,20 2,10 12,-13-2,14 2,-18-3,-1 1,-11-3,-3-8,-13-4,1 0,-1-6,1 6,0-7,-1 0,1 0,-1 0,13 0,-10 0,22 0,-9 0,12 0,0 0,0 0,17 0,-13 0,13 0,-17 0,17 0,-12 0,12-9,-30 6,-2-13,0 14,-10-12,10 12,-13-5,1 0,-8 1,-1-7,12-12,-7 9,28-25,-9 20,2-20,-5 20,-10-7,-2 13,-1 6,1 2,-1 7,-6-7,-7 5,-15-5,-2 14,-6 2,5 6,-11 4,8-3,-39 7,23-3,-25 13,16-9,-16 10,12-3,-12-4,17 4,12-13,-9 3,22-12,-9 1,13-10,2 0,0 0,0 0,1 0,0 0,-2 0,0 0,-33 0,11 0,-43 0,31 0,-31-12,31 9,-2-17,9 19,22-6,-10 7,13 0,7-7,-3 5,5-5,0 0,-6 5,-8-14,1 7,-21-12,-8-1,0 0,0 7,8-4,9 7,0 0,3-5,12 9,1-1,-1 2,1 1,0 5,2-5,-2-1,0 6,-1-13,-12 12,10-12,-10 12,12-5,7 0,-5 5,7-5,-1 2,6 3,30-3,19 5,7 9,7 3,-18 9,-12-2,9 2,-22-5,10-5,-13 3,1-12,-7 12,4-13,-6 6,1 0,4-5,-3 12,6-6,1 8,-1-1,1 1,-1 0,1-1,-1-6,1 4,-2-5,0 0,-3-2,0-6,2 0,1 7,1-5,13 4,3 4,12-8,0 17,-12-16,9 6,-22-9,22 10,-21-8,21 8,-21-10,21 0,-22 0,22 0,-9 0,0 0,-3 0,-13 0,1 0,-1 0,1 0,-1 0,0 0,-2 0,-2 0,0 0,2-7,1-2,1-7,13-2,3-10,0 6,8-8,-20 20,9-6,-13 14,1-5,-12 7,-18 0,-1 6,-12-5,20 12,-6-5,6 1,-2 5,-3-13,10 13,-12-5,12 5,-12-6,12 5,-5-6,0 9,6-4,-6 2,0-8,0 0,-7-6,2 0,0 0,4 6,-4-4,3 5,-19-7,9 0,-38 12,21-9,-24 19,17-20,0 17,-1-16,2 6,-2 1,14-8,-10 8,21-10,-9 0,12 6,2-4,-2 5,2-7,-2 0,-11 0,8 0,-8 0,11 0,0 0,-12 0,10 0,-10 0,0 0,9-7,-9 5,0-14,10 6,-10-8,12 2,0 1,8-1,-6 0,5 8,-7-6,8 5,-6-7,5 1,0 0,-5 0,8 2,-3 0,9 7,7 1,5 5,1 0,1 0,-2 0,1 0,1 0,0 0,1 0,1 7,-1 2,1 6,-1 1,1-1,-1 1,1-1,-1 1,1-1,-1 0,1-6,-8 5,6-12,-7 5,7-7,-1 0,2 0,0 6,13-4,3 5,12 3,0-8,-12 7,-4-2,1-5,-9 5,9-7,-13 0,1 0,-3 0,0 0,-2 0,2 0,1 0,14 0,2 0,13 0,0 0,0 0,0 0,-13 0,-2-7,-12 5,-1-5,1 7,-8-5,4 4,-6-9,6 8,3-22,0 13,15-30,1 11,0-1,8-9,-8 9,0 0,-4 3,-11 12,-1 8,-6-6,5 12,-13-10,6 15,-26 5,-5 9,-19 7,0-3,-18 3,14-2,-14 3,18-4,0 0,0 1,12-4,3-6,13-5,-1-7,2 0,0 0,3 0,-2 0,0 0,-14 0,8 0,-21 0,10 0,-14 0,-16 0,25 0,-23 0,27 0,0 0,4 0,11 0,-12 0,9-7,-9 5,13-5,-1 7,0-7,1 5,-1-12,0 12,0-5,1 1,-1 4,7-12,-17 2,14 3,-15-7,11 7,0 0,0-5,1 12,-1-12,2 7,-2-1,2-5,-2 11,8-12,-6 13,5-6,0 0,-5 5,7-10,-7 10,2-3,-1-1,1 5,-2-12,-1 12,-13-16,10 8,-10-10,12 11,0-6,1 12,-1-5,0 0,2 5,6-10,-3 11,9-10,-3 5,-2-1,5-4,-12 2,13-5,-13-2,12 1,-12-1,12 0,-12 1,13-1,-12 2,11 0,-8 7,4 3,0 4,1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42:00.204"/>
    </inkml:context>
    <inkml:brush xml:id="br0">
      <inkml:brushProperty name="width" value="0.1" units="cm"/>
      <inkml:brushProperty name="height" value="0.2" units="cm"/>
      <inkml:brushProperty name="color" value="#D8A778"/>
      <inkml:brushProperty name="tip" value="rectangle"/>
      <inkml:brushProperty name="rasterOp" value="maskPen"/>
    </inkml:brush>
  </inkml:definitions>
  <inkml:trace contextRef="#ctx0" brushRef="#br0">97 10281,'0'-53,"0"1,0-7,0-6,0-17,0-12,0 2,0 9,0 2,0-3,0 7,0-4,0 2,0 6,0-22,0 3,0 9,0-4,0 7,0 5,0 0,0-8,0-9,0 5,0 18,0 3,0 0,0-2,0 0,0 3,0-17,0 4,0 11,0 0,0-7,0 2,0 14,0 2,0 3,0 5,0-12,0 29,0-9,0 21,0-21,0 21,0-21,0 9,0 0,0-9,0 9,0-12,0 0,0 0,0-18,0-3,0 12,0-1,0-35,0 25,0-1,0 8,0 1,-1-11,2-1,6 0,0 0,-5 1,0-1,6 1,-1-1,-7 0,0 1,7-1,1 1,-6 1,-1-4,6-26,1-2,0 23,-1 0,-5-22,0-1,4 15,3 3,-2 9,0 0,-6-11,2 0,12 14,-1 1,-11-1,-2 1,7 0,-1 0,-6-1,-2 1,1 0,0 0,-1-2,2 3,5 9,0 2,-5-10,1 0,4 8,0 2,-5-2,-2 1,1 2,0 1,0-30,0 0,0 0,0 1,0-1,0 18,0-14,0 30,0-12,0 16,0 1,7 12,-5 3,4 1,-6 8,0-9,0 14,0-1,0 0,0-1,0-11,0 8,0-9,0 0,0-3,0 0,10-9,-8 9,8-12,-10 0,0 12,0 3,0 12,0 0,0 1,-5 6,-1 2,-7 7,-1-7,-14-14,7-10,-8 0,8-9,2 9,0 0,-2-9,12 21,-10-21,16 21,-13-9,14 13,-12-1,12-12,-12 9,13-9,-16 1,15 8,-8-21,10 9,0-12,-10-1,8 1,-8-17,10 12,0-12,0-1,0 14,0-31,0 13,0 0,10 4,2 18,9 1,-2 11,1-9,-4 21,5-21,-5 22,2-10,-2 12,12 8,-10-6,22 2,-21 3,8-8,-11 16,0-6,-1 7,1 0,-1 0,1 0,11 0,-8 0,9 0,-13 0,1 0,12 0,-10 0,10 0,-13 0,1 0,-2 0,1 7,-7 1,-1 8,0-1,-6 1,6-1,-7 1,7-1,-5 1,5 12,-7-10,0 22,0-9,0 12,0 0,0-12,0 8,0-20,0 9,0-1,0-8,0 9,0-13,0 1,0-1,0 1,0-1,0 0,0-2,0-2,0 2,0 0,0 15,0 3,0 29,0-13,0 14,0-18,0 0,0-13,0-2,0-12,0-1,-7 1,5-1,-5 1,7-2,0-1,0-1,0 1,0 13,0 22,0-1,0 14,0-19,0 2,0-1,0 0,0-13,0-2,0-12,0-1,0 1,0-1,0 1,0-1,0 1,0-1,0 1,0-1,0 1,0 12,0-10,0 22,0-21,0 21,0-10,0 13,0-12,0 9,0-22,0 22,0-9,0 12,0 0,0 16,0-11,0 11,0 2,0-14,0 13,0 0,0-12,0 29,0-29,0 12,0 0,0-13,0 14,0-18,0 0,0 0,0-12,0 8,0-8,0 12,0-12,0 9,0-21,0 21,0-22,0 22,-9-9,6 0,-6 9,9-22,0 22,0-9,0 12,0 0,0 0,-10 19,8 3,-8 2,10-7,0-17,-12 18,9-14,-9 31,2-31,8 31,-8-13,-2 17,9 0,-10 0,13-31,0 1,0 36,-5-36,-2-1,4 31,-3-30,0 0,6 36,0-37,0 0,0 31,0-2,0 2,-12 0,9-17,-10 13,13-14,0 18,-12 0,9 0,-9 0,12-1,0 1,-12 0,9 0,-10 0,13 0,0 0,0-17,0-9,0 2,0 16,0-16,0 2,0 22,0 0,0 0,0 0,0 0,0 0,0 0,0 0,0 0,0-18,0 14,0-31,0 31,0-31,0 31,0-31,0 14,0-1,0-13,0 30,0-29,0 29,0-30,0 30,0-29,0 29,0-12,0 17,0 0,0-17,0 12,0-12,0 0,0 13,0-31,0 31,0-31,0 13,0-17,0 19,0-14,0 2,0-10,0-21,0 8,0-11,0-1,0 1,0-1,0 1,0-1,0-1,0-1,0-2,0 2,0 13,0 5,0-1,0 10,-7-21,-1 9,-1-13,2 1,0-1,0-6,-7-2,3-7,-1 0,-1 0,1 0,-1 0,0 0,-1 0,1 0,-1 0,0 0,0 0,-1 0,2 0,-3 0,3 0,-1 0,2 0,5-5,2-2,-1-5,5-1,-12-2,6 2,-9-2,2 1,-2-2,0 7,8-5,-6 12,5-12,0 7,2-1,7 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42:19.210"/>
    </inkml:context>
    <inkml:brush xml:id="br0">
      <inkml:brushProperty name="width" value="0.1" units="cm"/>
      <inkml:brushProperty name="height" value="0.2" units="cm"/>
      <inkml:brushProperty name="color" value="#D8A778"/>
      <inkml:brushProperty name="tip" value="rectangle"/>
      <inkml:brushProperty name="rasterOp" value="maskPen"/>
    </inkml:brush>
  </inkml:definitions>
  <inkml:trace contextRef="#ctx0" brushRef="#br0">86 2179,'0'-30,"0"-3,0 2,0-10,0 10,0-12,0 12,0 3,0 13,0-13,0-3,0 0,0-9,0 9,0-12,0 0,0-18,0-4,0-17,0 30,0 1,0-37,0 36,0 1,0-31,0 0,0 0,0 0,0 17,0 5,0 17,0-17,0 12,0-12,0 17,0 0,0 12,0-9,0 21,0-8,0 11,0 3,0-1,0-6,0 5,0-20,0 16,0-9,5 14,4-2,5 2,1 5,1-5,-8 6,6-1,-5 2,-1 0,6 5,-12-11,10 12,-6-5,5 6,1 0,0 0,1 0,2 0,0 0,13 0,-10 7,22 4,-9-1,0 6,-3-7,-13-1,1 6,-1-12,1 12,-8-8,-1 8,0-8,-5 6,12-4,-12 8,11-1,-4 1,0 12,7 2,-4 13,9 0,0-1,1 1,-1 0,-9 0,5-12,-6 9,-2-21,1 8,-10-11,0-1,0 1,0-1,0 1,0-2,4-6,-2 3,2-6,-4 7,0 1,0 13,0 4,13 31,-10 3,9 18,-12 0,0-18,9-4,-6-29,6-4,-9-11,0-1,0 1,0-3,0 1,0-1,0 1,0 2,0 11,0 4,0 30,0-14,-10 13,-2-16,-9-1,9-13,-7 10,16-21,-13 8,14 1,-12-9,12 8,-12-11,13 12,-13-10,12 10,-12-12,12-1,-12 1,13-3,-6 1,1-8,4 4,-3-2,5 5,0 15,0 3,0 0,0 9,0-10,0 1,0 9,0-21,0 21,0-22,0 10,0-12,0 11,0-8,0 21,0-9,0 0,0 26,0-22,0 26,0-1,0-13,0 14,0-1,0-13,0 31,0-14,0 1,0-5,0 1,0 3,0 18,-12 0,10-30,1 1,-11 34,11-35,2 0,-1 29,0 1,0-2,0 2,0-1,0 2,0-2,0-30,0 3,0 0,0 1,0 0,0 1,-8 8,1-1,5-8,0-1,-6 12,1 1,6-1,2-2,-1-9,0 0,0 23,0-2,0 19,0-20,0 5,0 5,0 0,0-11,0-1,0 13,0-2,0-18,0-5,0 27,0-36,0 0,0 30,0 0,0 0,0 0,0 0,0-17,0 13,0-14,0 1,0 13,0-14,0 18,0 0,0 0,0 0,0 0,0-1,0-16,0 33,0-45,0 45,0-33,0-1,0 13,0-30,0 31,0-31,0 14,0-1,0-13,0 31,0-30,0 12,0-17,0 0,0 0,0 0,0 0,0 0,0 0,0-13,0 10,0-9,0 12,0 0,0-12,0 26,0-22,0 33,0-24,0 6,0-7,0 17,0-12,0 0,0-8,0-9,0 12,0 17,0-13,0 14,-9-18,6-13,-6 10,9-9,0 0,0 9,0-22,-10 41,8-36,-17 36,16-40,-6 20,9-20,-7 9,5-13,-5 1,7-1,-5-6,-1-2,-6-7,1 0,0 0,1 0,-2 0,0 0,0 0,-1 0,-1 0,1 0,-1 0,1 0,1 0,-1 0,1 0,-1 0,1 0,5-5,1-1,6-6,0 1,0-2,0-13,0-5,0-12,0 0,-9 0,7 0,-8 12,10 3,0 0,-6 11,5-9,-5 13,6-1,0-11,0-6,-9-12,6 0,-6 0,9 0,0 0,0 0,0 12,0-9,0 9,0-12,-10 0,8 12,-8-9,10 9,0-12,-7 12,6-9,-6 21,7-21,0 21,0-21,0 21,0-21,0 21,0-21,-7 21,5-9,-5 13,7-13,0 9,0-21,0 22,0-23,0 11,0-1,0-9,0 21,0-21,-7 22,5-23,-5 23,7-10,0 0,0 9,0-9,0 0,0 10,0-10,0 0,0 9,0-9,0 0,-7 10,6-22,-6 9,7 0,0-9,0 21,0-21,0 21,0-21,0 21,0-9,0 1,0 8,-10-21,8 21,-8-21,10 21,0-21,0 21,0-21,0 22,0-22,0 21,-10-21,8 9,-8-12,10 0,0-18,0 14,0-14,0 18,0 0,0 0,0-20,0-2,0-2,0 7,0 17,0 0,0 0,0 12,0-9,-9 9,6-12,-6 0,9 0,0 0,0 0,0-1,0 2,0-2,0 2,0-2,0 2,0-1,0 0,0-1,0 13,0-9,0 22,-10-22,8 21,-7-21,9 21,0-21,0 9,0 0,0-28,0 23,-13-43,10 31,-9-12,12 16,0 1,0 0,0 12,0-9,0 9,0-12,-7 12,5-9,-5 9,7-12,0 12,0-9,0 9,0 0,0-9,0 9,0-12,0 0,0-1,0 1,0 0,0 0,0 0,0-17,0 12,0-30,0 14,0-1,0 4,0 18,0 0,0 0,0-18,0 13,0-12,0 17,0-1,0 1,0 0,0 0,0 12,0-9,0 21,0-21,0 21,0-21,0 21,0-21,0 9,0 0,0-9,0 21,0-28,0 14,0-4,0-4,0 23,0-22,0 21,0-21,0 9,0 0,0-9,0 9,0 0,0-9,0 9,7 0,-5-9,5 9,-7-12,7 12,-6-9,6 9,-7 0,10-9,-8 21,8-21,-10 21,0-9,9 1,-6-4,6 0,-9 3,0 12,0 2,0-1,0 2,0 0,0 1,0-2,10-12,-8-5,7-12,-9 12,0-8,0 20,0-20,0 20,0-8,0 13,5 5,3 4,5 5,-4 0,-2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42:37.279"/>
    </inkml:context>
    <inkml:brush xml:id="br0">
      <inkml:brushProperty name="width" value="0.3" units="cm"/>
      <inkml:brushProperty name="height" value="0.6" units="cm"/>
      <inkml:brushProperty name="color" value="#D8A778"/>
      <inkml:brushProperty name="tip" value="rectangle"/>
      <inkml:brushProperty name="rasterOp" value="maskPen"/>
    </inkml:brush>
  </inkml:definitions>
  <inkml:trace contextRef="#ctx0" brushRef="#br0">110 674,'-28'-48,"16"7,-14 23,25-10,-13 9,12-9,-12 13,12-1,-5 0,7 1,0 0,0-5,0 5,0-5,0 4,0 0,0-5,0 4,0-5,0 7,0 0,0 0,0-5,7 3,-5-3,12 11,-6-10,6 9,2-12,-9 8,7-2,-6 7,8-5,-7 5,4 1,2-5,0 12,6-12,-6 11,0-5,1 7,-1 0,1 0,-1 0,1 0,-1 0,1 0,-1 0,0 6,-7 9,5 1,-12 7,6-8,-7 13,0 2,0 13,0 0,0 17,0-13,0 12,0-16,0 17,0-12,0 12,0-17,0-12,0 9,0-10,0 1,0 9,0-21,-7 8,6-11,-13-1,12 1,-12 0,12-2,-17-6,7-2,-21-30,18 11,-11-19,18 16,-1 1,-5-1,12 0,-12 8,24 48,-14-21,22 37,-16-41,5 1,-1 5,-4-6,5 4,0-6,-5-1,5 8,-7-4,0 5,0-6,0 1,0-1,0 1,0 0,0-1,0 1,0-1,0 1,0-1,0 6,6-11,-4 10,5-7,-7 3,0 3,0-4,0-1,7 8,-5-7,5 6,-7-6,0 0,0 1,0 5,0-4,0 4,0-6,0 1,0-1,0 1,0 0,0-1,0 13,0 3,0-1,0 10,0-9,0 0,0 9,0-22,0 22,0-9,0 0,0 9,0-21,0 8,0-11,0 12,0-10,-7 10,5 0,-5-10,7 10,-7-13,5 13,-5-9,7 21,0-22,0 10,0 0,-9 3,6 12,-6 0,9 0,0 17,-10-12,8 29,-8-12,10 17,-12-1,9 1,-9-18,12 13,0-30,0 14,0-18,-7-13,5 10,-5-9,7 12,0 0,0 0,-9 0,7 0,-8-13,10 27,-7-34,6 34,-6-26,7 12,0 0,0 0,0 0,0 0,-7-12,5 28,-5-36,7 37,0-30,0 13,0 0,0 0,0 0,0 0,0 0,0 17,0-13,0 13,0 1,0 4,0-1,-12 14,9-14,-9 18,12 0,0-17,0 13,0-31,0 13,0 1,0-14,-10 13,8-17,-8 0,10 0,0 0,-9 0,6 0,-16 0,17-12,-8 9,10-21,-10 21,8-10,-8 1,10 28,0-23,0 14,0-10,0-22,0 22,0-9,0 12,0-12,0 9,0-9,0 12,0 0,0 0,0 0,0 0,0 17,0-13,0 31,0-31,0 31,0-13,0 17,0 0,0-18,0 14,0-15,0 2,0 12,0-30,0 14,0-1,0-13,0 13,0-29,0 9,0-9,0 0,0-4,0-11,0 11,0-8,0 9,0-13,0 1,0-1,0 13,0-9,0 20,0-20,0 21,0-9,0 18,0-4,0 4,0-6,0 0,0 0,0 0,0 0,0-13,0 10,0-9,0 0,0-4,0 1,0-9,0 8,0 1,0-9,0 9,0-13,0 1,0-1,0 1,0 2,0 10,0 6,0 9,0 0,0 17,0-13,0 14,0-30,0-4,0-11,0-1,0 1,0-1,0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42:52.299"/>
    </inkml:context>
    <inkml:brush xml:id="br0">
      <inkml:brushProperty name="width" value="0.3" units="cm"/>
      <inkml:brushProperty name="height" value="0.6" units="cm"/>
      <inkml:brushProperty name="color" value="#D8A778"/>
      <inkml:brushProperty name="tip" value="rectangle"/>
      <inkml:brushProperty name="rasterOp" value="maskPen"/>
    </inkml:brush>
  </inkml:definitions>
  <inkml:trace contextRef="#ctx0" brushRef="#br0">178 10080,'0'-62,"0"1,0-4,0 6,0-6,0-17,0 17,0 4,0 1,0 24,0-39,0 40,0-25,0 16,0 1,0 0,0 12,0 3,0 1,-19 5,14-6,-14 9,19 4,0-1,0 0,0-12,-7 10,5-22,-5 21,7-21,0 9,0-13,-9 1,6 0,-6 0,9 0,0 0,0 0,-10 0,8 0,-8 0,10 0,0 0,0 0,0-1,0 1,0 0,0 0,0-18,0 14,0-31,0 31,0-31,0 31,0-14,0 1,0-7,0 1,0 4,0 19,0 0,0-1,0 1,0 0,0 0,0 0,0 0,0 12,0-8,0 20,0-21,0 21,0-21,0 21,0-21,0 22,0-22,0 9,0-12,0 12,0-9,0 9,0-12,0 0,0 0,0 0,0 0,0-1,0 1,0 12,0-9,0 21,0-21,0 22,0-10,0 0,0 9,0-21,0 21,0-21,0 9,0-12,0-20,0 15,0-31,0 31,0-30,0 31,0-14,0 1,0 12,0-30,0 31,0-14,0 18,0 0,0 0,0 0,0-1,0 13,0-9,0 9,0-12,0 0,0 0,0 0,0 0,0 0,0 1,0-1,0 0,0 0,0 0,0 12,0 3,0 13,0 0,0-5,0-8,0-7,0-8,0-18,0 14,0-31,0 30,0-30,0 31,0-31,0 30,0-30,0 31,0-31,0 13,0-17,0 0,0 0,0 0,0 0,0 30,0 0,0-35,0 35,0 1,0-31,9 18,-6 3,6 18,-9 0,0 12,0 3,0 0,0 10,0-10,0 12,0 0,0 1,0-1,0 0,0 1,0-13,0-3,0 0,0-9,10 9,-8-19,8 5,-10-5,0 7,0 0,0 12,9-9,-6 21,6-9,-9 12,0 1,0-1,0 0,0 1,0-1,0-6,0 5,0-3,0 5,0-12,0 9,0-22,0 21,0-21,0 9,0-12,0 0,0-1,0 1,-10 0,8 0,-17 0,16-1,-16 1,17 0,-15 12,16-9,-16 9,15-12,-8-1,3 13,5-9,-5 9,-2-12,6 12,-6-9,9 21,0-7,0 13,0 0,0-7,0-8,0 3,0-14,0 8,0 0,0-9,0 21,0-21,0 22,0-10,0 12,0 0,0 1,7 1,11 5,-2 4,9 19,-10-4,-7 13,6-8,-5 1,-1-1,6 1,-5-1,9 13,1 3,2 12,-9 0,7 0,-7 0,9 0,1 0,-11-1,9 1,-18 0,7 0,1 0,-8-12,8 9,-10-21,0 8,0-11,0-1,0 1,0-1,0 1,0-1,0 13,0-9,0 8,0-11,0-1,0 1,0 12,0-10,0 10,0-13,0 1,0-1,0 1,0 3,0-3,0 3,0-5,-10 14,8 3,-15-1,16 10,-13-21,12 9,-5-13,0 1,5-1,-5-1,7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3:47.044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1,'80'0,"-7"0,-12 0,30 0,-1 0,-35 0,-1 0,12 0,15 0,-32 0,23 0,-7 0,-6 0,22 0,-14 0,-14 0,2 0,36 0,-38 0,1 0,1 0,-2 0,37 0,-37 0,2 0,0 0,-2 0,38 0,-25 0,-1 0,26 0,-37 0,0 0,1 0,-2 0,33 0,-33 0,1 0,25 0,6 0,0 0,0 0,-1 0,-30-1,0 2,30 9,-31-10,0 2,24 21,8-8,-31-7,0 0,37 17,-37-16,0-2,30 9,-23-4,1 1,31 2,-20-7,0 0,17 4,-25-3,2-2,-9-6,-2 2,1 10,0 1,10-11,-2-2,23 11,-24-12,2 0,-10 8,-1-1,2-5,0 0,10 6,-2 0,26-8,-25 0,0 0,24 0,-35 6,-2 0,32-3,0 10,0-13,0 0,0 0,-19 0,15 0,-15 0,19 12,0-8,0 8,-31-11,0-2,37 1,-27 7,2 1,-10-6,1 0,9 5,2 0,1-6,-1-2,-4 1,-1 0,5 0,0 0,-3 0,-1 0,4 0,2 0,11 0,2 0,-11 0,0 0,12 0,-2 0,-24 0,-2 0,9 0,0 0,-8 0,-1 0,0 0,1 0,10 0,-2 0,25 0,-24 0,0 0,25 0,-38 0,2 0,0 1,-2-2,38-11,-26 11,1-1,25-24,-26 24,1 1,25-11,-25 11,-1 2,26-1,-25 0,0 0,20 0,-32 0,-1 0,27 0,-26 0,1 0,35 0,-35 0,-1 0,30 0,-31 0,-1 0,38 0,-4 0,-5 0,-14 0,17 0,1 0,0 0,-33 0,3 0,2 0,0 0,-2 0,2 0,8 1,1-2,-10-7,1 1,25 5,2 0,-12-6,-1 1,13 7,-1 0,-14-8,-2 1,-1 5,0 0,1-6,1 1,12 7,1 0,-10-8,1 1,12 5,-2 0,-12-6,-3 1,-10 6,0 2,10-1,-2 0,25 0,-35 0,-1 0,30 0,-17 0,-4 0,-19 0,1 0,-1 0,18 0,-13 0,13 0,1 0,-15 0,33 0,-14 0,17 0,1 0,-34 0,0 0,39 0,-40 0,1 0,3 0,1 0,1 0,1 0,1 0,-2 0,-1 0,-1 0,0 0,0 0,37 0,-1 0,-8 0,-32 0,14 0,-20 0,0 0,1 0,-1 0,1 0,17 0,-13 0,13 0,1 0,-15 0,15 0,-21 0,20 0,-16 0,35 0,-33 0,15 0,-1 0,-13 0,13 0,-7 0,-8 0,8 0,-11 0,19 0,4 0,17 0,1 0,-31 0,1 0,35 0,-35 0,-1 0,30 0,1 0,-18 0,-5 0,-17 0,-1 0,-1 0,-12 0,9 0,-8 0,12 0,-12 0,10 0,-11 0,21 0,-18 0,2 0,-20 0,0 0,0 0,0 0,-3 0,-4 6,0-4,5 5,1-7,7 0,-6 0,0 0,0 0,0 0,-1 0,-1 0,-7 0,-2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3:49.213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2257,'0'-57,"0"-15,0 5,0 14,0-2,0-36,0 25,0 0,0-24,0 34,0 3,0-14,0-13,0 31,0-32,0 32,0-13,0 17,0 13,0-27,0 22,0-12,0 7,0 10,0 0,0-9,0 22,0-23,0 23,0-23,0 23,0-23,0 11,0-1,0 4,0-1,0 10,0-10,0 0,0 10,0-9,0 11,0 1,0 2,0-2,0 2,0 1,0-1,0-12,0 6,0-21,0 9,7 0,-5 3,5 13,-7-1,0 2,0 7,0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3:51.37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152 2569,'0'-34,"0"-27,0 6,0-11,0-15,0-9,0 17,0 10,0-1,0-9,3 9,-6-3,-22-24,22 37,0 0,-22-31,25 0,-13 0,10 18,-10-13,3 30,8-30,-18 31,18-13,-8 17,10 1,0-1,-10 1,7-1,-7 1,10 12,0-10,0 23,0-22,0 9,0 0,0 3,0 1,0 8,0-8,0 12,0-13,0 9,0-8,0 11,0 1,0 0,0 0,0 1,0 1,0-12,0 9,0-25,0 23,0-10,0 13,0 1,0 6,0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3:53.16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130 2611,'0'-68,"0"14,0-9,0 1,0-5,0 0,0-13,0 31,0-32,0 32,0-31,0 31,0-14,0 0,0-4,0 0,0 5,0-1,0 14,0-31,0 30,-25-30,18 13,-18 0,25-13,0 31,0-31,-10 31,8-13,-8 17,10 1,0-1,0 1,0 12,-10-10,8 23,-8-10,10 13,0 0,0 0,-8 0,7-1,-6 1,7 0,0 0,0 1,0-1,0 1,0 0,-6 1,5-8,-5 6,6-8,0-5,0 10,0-10,0 13,0 0,0 1,0-1,0 3,0 0,0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31T01:33:56.81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2741,'0'-64,"0"-1,0-25,0 27,0-1,0-32,0 39,0 0,0 3,0 0,0-1,0 2,0-38,0 37,0 0,0-31,0 0,0 18,0 4,0 19,0-1,0 13,0-9,0 9,0 0,0-10,0 11,10-14,3 0,9 1,-10-1,8 0,-18 1,18-1,-18 13,8-9,-10 21,7-9,-5 13,5 0,-7 0,0 0,0-1,0 1,0 1,0 0,0 1,0-2,0 1,0-1,0 0,0-13,0 10,0-23,0 23,0-23,0 23,0-10,0 13,0 0,0-1,0 2,0 2,0-1,-6 2,5-3,-5-12,-1 7,5-21,-12 21,12-8,-13 11,14 1,-7 0,8 1,0 6,0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B665-6944-1F43-A9C2-2E7E2A527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0C8E0-1753-1444-9590-A6198532D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548C3-1752-974C-9803-9A620365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3396-6246-A44A-8907-2285EA278F0D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E1AB7-98C7-A942-82F1-1F0ED923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E3E46-74A6-344D-890F-246843B8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152B-94A8-4D4E-B24E-42FE07ED7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A356-BB1D-8A40-BDC5-0010C04B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D987-FAD9-634A-8A10-D54186B6B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201A3-8238-EF43-81E3-353A4D09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3396-6246-A44A-8907-2285EA278F0D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BC040-5985-5F48-89EF-5C035692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BFF9-B3D4-6B4B-A2A3-3EFE5CB4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152B-94A8-4D4E-B24E-42FE07ED7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5D773-67BE-1E4B-81DF-3CA28004F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C7188-5CEE-9647-956E-0A3DB2934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E8400-3A8E-B249-B8D3-8D03A1CF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3396-6246-A44A-8907-2285EA278F0D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D962B-C9F4-B944-A88C-27F7C34D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5527-8DE0-7646-AE1D-2297136D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152B-94A8-4D4E-B24E-42FE07ED7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5A66-871E-834B-AFD5-A0C0AD6E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8B2C-37FF-D44C-BBED-34F38ED28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2D848-391F-C942-8560-39C5A29B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3396-6246-A44A-8907-2285EA278F0D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0CDA-47AB-E746-BDC4-8C04F9A3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7388-8DB2-8D4F-A968-D71C6977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152B-94A8-4D4E-B24E-42FE07ED7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5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456D-74F3-564B-A038-7203EC6E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E8348-1D61-2443-BD68-CFA1678F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F1BD4-E760-EF4D-8171-1D1F63E8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3396-6246-A44A-8907-2285EA278F0D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018B7-BC9A-184D-BCB9-D1E0B8AB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A2AA-8DFB-5142-A8A2-B777159D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152B-94A8-4D4E-B24E-42FE07ED7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9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5EF5-192A-0D4D-83BD-789C42DF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2E88F-DF31-AE47-A2E9-E0962E3B2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463DF-CD65-8D4A-B501-D3C774B79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E9A2A-CDC1-644E-9B35-5D2AEF23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3396-6246-A44A-8907-2285EA278F0D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CDD57-E6A2-964C-A390-CCE6B3DD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1DF5-9490-9E40-9B3E-355DA6B7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152B-94A8-4D4E-B24E-42FE07ED7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0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5745-36A6-BB47-8F11-9FD6B8ED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E2478-00AD-3E4C-8D1A-DC4EF728E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E2F99-7456-3A4C-9381-9FBE1A0EF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66C0B-27B0-D746-BDA6-8780C6CE3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A59BB-6159-C241-9C12-F54616CB1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89FFC-72F6-C74A-8FE2-45412760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3396-6246-A44A-8907-2285EA278F0D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67CE2-1031-C743-A356-4EAE967F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B8618-5F2F-E149-9243-E4E8E208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152B-94A8-4D4E-B24E-42FE07ED7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7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4426-D06D-EC4F-8AFD-0DF598DB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9BBD0-9CBB-5045-8F4F-10DC59F3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3396-6246-A44A-8907-2285EA278F0D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96427-466A-164C-94AA-953BB3F2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79632-696B-4745-B18B-93EE78C1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152B-94A8-4D4E-B24E-42FE07ED7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8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9028D-7567-404D-9768-717E3407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3396-6246-A44A-8907-2285EA278F0D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3A57B-520B-8843-A524-0AC397B1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18C0B-0E07-F74E-B493-96EE4A89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152B-94A8-4D4E-B24E-42FE07ED7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5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FE46-EED3-2C45-90EA-E833726F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5018-1C36-2647-BC97-355FCD5D4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2806B-6110-BC41-A750-2FAA7BB2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7F866-0F8E-0644-826C-0708E52A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3396-6246-A44A-8907-2285EA278F0D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929D6-4BD4-1949-9443-41240A05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D4F7E-84A5-F44F-A7AF-386444B5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152B-94A8-4D4E-B24E-42FE07ED7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D7E6-D2C9-5142-843B-B50F7AB3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E34A9-0D69-2947-BA9F-97CC57420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AB4E3-5D49-DF47-A5CC-6908B2A92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0CB6C-A2FA-9C4A-A1D2-DC61B614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3396-6246-A44A-8907-2285EA278F0D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B5520-A6CC-9B42-9977-1722E8DD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78794-14C7-E24F-9DC8-F15A5617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152B-94A8-4D4E-B24E-42FE07ED7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7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1D54A-28B8-964D-BC2F-9B3B4DE0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8D08-6E93-D24C-9EBF-50DA3F9A2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D5DF-253B-C142-BB52-F965E8DF8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3396-6246-A44A-8907-2285EA278F0D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B4DCE-01FB-AE48-86DE-742515BE6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13B29-6D45-C942-9CB5-EB284B7F8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152B-94A8-4D4E-B24E-42FE07ED7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8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customXml" Target="../ink/ink35.xml"/><Relationship Id="rId17" Type="http://schemas.openxmlformats.org/officeDocument/2006/relationships/image" Target="../media/image37.png"/><Relationship Id="rId2" Type="http://schemas.openxmlformats.org/officeDocument/2006/relationships/customXml" Target="../ink/ink30.xml"/><Relationship Id="rId16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image" Target="../media/image33.png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43.png"/><Relationship Id="rId18" Type="http://schemas.openxmlformats.org/officeDocument/2006/relationships/customXml" Target="../ink/ink46.xml"/><Relationship Id="rId3" Type="http://schemas.openxmlformats.org/officeDocument/2006/relationships/image" Target="../media/image38.pn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customXml" Target="../ink/ink43.xml"/><Relationship Id="rId17" Type="http://schemas.openxmlformats.org/officeDocument/2006/relationships/image" Target="../media/image45.png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0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10" Type="http://schemas.openxmlformats.org/officeDocument/2006/relationships/customXml" Target="../ink/ink42.xml"/><Relationship Id="rId19" Type="http://schemas.openxmlformats.org/officeDocument/2006/relationships/image" Target="../media/image46.png"/><Relationship Id="rId4" Type="http://schemas.openxmlformats.org/officeDocument/2006/relationships/customXml" Target="../ink/ink39.xml"/><Relationship Id="rId9" Type="http://schemas.openxmlformats.org/officeDocument/2006/relationships/image" Target="../media/image41.png"/><Relationship Id="rId14" Type="http://schemas.openxmlformats.org/officeDocument/2006/relationships/customXml" Target="../ink/ink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BCD5DE-7562-A441-B47E-E0B9A9400426}"/>
                  </a:ext>
                </a:extLst>
              </p14:cNvPr>
              <p14:cNvContentPartPr/>
              <p14:nvPr/>
            </p14:nvContentPartPr>
            <p14:xfrm>
              <a:off x="2260440" y="1948800"/>
              <a:ext cx="360" cy="91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BCD5DE-7562-A441-B47E-E0B9A94004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4440" y="1876800"/>
                <a:ext cx="72000" cy="10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588E8B-6110-9C4C-A5A0-042D03D4C6A1}"/>
                  </a:ext>
                </a:extLst>
              </p14:cNvPr>
              <p14:cNvContentPartPr/>
              <p14:nvPr/>
            </p14:nvContentPartPr>
            <p14:xfrm>
              <a:off x="2224440" y="1988040"/>
              <a:ext cx="6986880" cy="93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588E8B-6110-9C4C-A5A0-042D03D4C6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8800" y="1916400"/>
                <a:ext cx="7058520" cy="10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0C4B918-3E8F-9F45-B49D-641366099CD0}"/>
                  </a:ext>
                </a:extLst>
              </p14:cNvPr>
              <p14:cNvContentPartPr/>
              <p14:nvPr/>
            </p14:nvContentPartPr>
            <p14:xfrm>
              <a:off x="2265120" y="2333280"/>
              <a:ext cx="6942600" cy="191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0C4B918-3E8F-9F45-B49D-641366099C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9120" y="2261640"/>
                <a:ext cx="70142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167CCE-35D9-9347-BB8E-DD456834A0A3}"/>
                  </a:ext>
                </a:extLst>
              </p14:cNvPr>
              <p14:cNvContentPartPr/>
              <p14:nvPr/>
            </p14:nvContentPartPr>
            <p14:xfrm>
              <a:off x="2238840" y="2649000"/>
              <a:ext cx="7116480" cy="172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167CCE-35D9-9347-BB8E-DD456834A0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2840" y="2577360"/>
                <a:ext cx="71881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7620553-D810-2C43-9BC3-82FEFC9C3B1D}"/>
                  </a:ext>
                </a:extLst>
              </p14:cNvPr>
              <p14:cNvContentPartPr/>
              <p14:nvPr/>
            </p14:nvContentPartPr>
            <p14:xfrm>
              <a:off x="2285640" y="2950320"/>
              <a:ext cx="6948000" cy="137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7620553-D810-2C43-9BC3-82FEFC9C3B1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50000" y="2878320"/>
                <a:ext cx="70196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3859C6-9017-6A41-A3FF-B7359C2800D9}"/>
                  </a:ext>
                </a:extLst>
              </p14:cNvPr>
              <p14:cNvContentPartPr/>
              <p14:nvPr/>
            </p14:nvContentPartPr>
            <p14:xfrm>
              <a:off x="2572200" y="2037000"/>
              <a:ext cx="6120" cy="812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3859C6-9017-6A41-A3FF-B7359C2800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36560" y="1965360"/>
                <a:ext cx="77760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076A39-36B2-2E40-B0E3-17B3FA88D4F2}"/>
                  </a:ext>
                </a:extLst>
              </p14:cNvPr>
              <p14:cNvContentPartPr/>
              <p14:nvPr/>
            </p14:nvContentPartPr>
            <p14:xfrm>
              <a:off x="2909520" y="2034480"/>
              <a:ext cx="55800" cy="925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076A39-36B2-2E40-B0E3-17B3FA88D4F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73520" y="1962480"/>
                <a:ext cx="127440" cy="10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876D0DD-9DD0-6140-90E2-E102338EB889}"/>
                  </a:ext>
                </a:extLst>
              </p14:cNvPr>
              <p14:cNvContentPartPr/>
              <p14:nvPr/>
            </p14:nvContentPartPr>
            <p14:xfrm>
              <a:off x="3260880" y="1993440"/>
              <a:ext cx="47160" cy="939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876D0DD-9DD0-6140-90E2-E102338EB88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24880" y="1921800"/>
                <a:ext cx="118800" cy="10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184CC4-07D9-4A46-B6A2-FAFC86B7CBEC}"/>
                  </a:ext>
                </a:extLst>
              </p14:cNvPr>
              <p14:cNvContentPartPr/>
              <p14:nvPr/>
            </p14:nvContentPartPr>
            <p14:xfrm>
              <a:off x="3620520" y="2049240"/>
              <a:ext cx="46080" cy="987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184CC4-07D9-4A46-B6A2-FAFC86B7CB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84520" y="1977240"/>
                <a:ext cx="117720" cy="11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400170E-8510-3B40-A09B-A4F09A0E9E07}"/>
                  </a:ext>
                </a:extLst>
              </p14:cNvPr>
              <p14:cNvContentPartPr/>
              <p14:nvPr/>
            </p14:nvContentPartPr>
            <p14:xfrm>
              <a:off x="3889800" y="1995600"/>
              <a:ext cx="18720" cy="1061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400170E-8510-3B40-A09B-A4F09A0E9E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54160" y="1923960"/>
                <a:ext cx="90360" cy="12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68E57CE-DA3D-C643-888F-3A2810694DD4}"/>
                  </a:ext>
                </a:extLst>
              </p14:cNvPr>
              <p14:cNvContentPartPr/>
              <p14:nvPr/>
            </p14:nvContentPartPr>
            <p14:xfrm>
              <a:off x="4143240" y="2059320"/>
              <a:ext cx="63720" cy="1104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68E57CE-DA3D-C643-888F-3A2810694D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07240" y="1987320"/>
                <a:ext cx="135360" cy="12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E7B5E61-3C6F-BF4A-A477-71FCDD7D1DD0}"/>
                  </a:ext>
                </a:extLst>
              </p14:cNvPr>
              <p14:cNvContentPartPr/>
              <p14:nvPr/>
            </p14:nvContentPartPr>
            <p14:xfrm>
              <a:off x="4466520" y="1935120"/>
              <a:ext cx="95040" cy="1183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E7B5E61-3C6F-BF4A-A477-71FCDD7D1DD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30520" y="1863480"/>
                <a:ext cx="166680" cy="13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B70EDD-E3C3-EF41-A337-DC961774DD2C}"/>
                  </a:ext>
                </a:extLst>
              </p14:cNvPr>
              <p14:cNvContentPartPr/>
              <p14:nvPr/>
            </p14:nvContentPartPr>
            <p14:xfrm>
              <a:off x="4860720" y="1912080"/>
              <a:ext cx="6120" cy="1154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B70EDD-E3C3-EF41-A337-DC961774DD2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24720" y="1840440"/>
                <a:ext cx="77760" cy="12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708438-EF75-4045-8BFE-7400501DFA5E}"/>
                  </a:ext>
                </a:extLst>
              </p14:cNvPr>
              <p14:cNvContentPartPr/>
              <p14:nvPr/>
            </p14:nvContentPartPr>
            <p14:xfrm>
              <a:off x="5177520" y="2004600"/>
              <a:ext cx="360" cy="1065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708438-EF75-4045-8BFE-7400501DFA5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41880" y="1932960"/>
                <a:ext cx="72000" cy="12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CA0AA2E-CB83-644A-A05D-ADA0A07701C5}"/>
                  </a:ext>
                </a:extLst>
              </p14:cNvPr>
              <p14:cNvContentPartPr/>
              <p14:nvPr/>
            </p14:nvContentPartPr>
            <p14:xfrm>
              <a:off x="5457240" y="1840080"/>
              <a:ext cx="55080" cy="1231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CA0AA2E-CB83-644A-A05D-ADA0A07701C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21600" y="1768080"/>
                <a:ext cx="126720" cy="13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BCE5E9F-17E0-DC46-983A-43034D23B321}"/>
                  </a:ext>
                </a:extLst>
              </p14:cNvPr>
              <p14:cNvContentPartPr/>
              <p14:nvPr/>
            </p14:nvContentPartPr>
            <p14:xfrm>
              <a:off x="5825520" y="1980840"/>
              <a:ext cx="6120" cy="1149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BCE5E9F-17E0-DC46-983A-43034D23B3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89520" y="1909200"/>
                <a:ext cx="77760" cy="12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F216AD8-7D8E-0642-8981-590E5C2E5C5B}"/>
                  </a:ext>
                </a:extLst>
              </p14:cNvPr>
              <p14:cNvContentPartPr/>
              <p14:nvPr/>
            </p14:nvContentPartPr>
            <p14:xfrm>
              <a:off x="6025320" y="1968240"/>
              <a:ext cx="20880" cy="1157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F216AD8-7D8E-0642-8981-590E5C2E5C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89320" y="1896240"/>
                <a:ext cx="92520" cy="13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A2ED9D2-9AAF-5448-A441-494032CE9ABF}"/>
                  </a:ext>
                </a:extLst>
              </p14:cNvPr>
              <p14:cNvContentPartPr/>
              <p14:nvPr/>
            </p14:nvContentPartPr>
            <p14:xfrm>
              <a:off x="6243120" y="1939800"/>
              <a:ext cx="66600" cy="1076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A2ED9D2-9AAF-5448-A441-494032CE9A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07480" y="1867800"/>
                <a:ext cx="138240" cy="12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95F7DFE-0382-3C48-90D0-626C1B53FD69}"/>
                  </a:ext>
                </a:extLst>
              </p14:cNvPr>
              <p14:cNvContentPartPr/>
              <p14:nvPr/>
            </p14:nvContentPartPr>
            <p14:xfrm>
              <a:off x="6511680" y="2001000"/>
              <a:ext cx="45720" cy="1008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95F7DFE-0382-3C48-90D0-626C1B53FD6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75680" y="1929000"/>
                <a:ext cx="117360" cy="11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433B798-AE1B-8448-AA60-AB76D34ACEF4}"/>
                  </a:ext>
                </a:extLst>
              </p14:cNvPr>
              <p14:cNvContentPartPr/>
              <p14:nvPr/>
            </p14:nvContentPartPr>
            <p14:xfrm>
              <a:off x="6713280" y="1970400"/>
              <a:ext cx="157680" cy="998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433B798-AE1B-8448-AA60-AB76D34ACEF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77280" y="1898400"/>
                <a:ext cx="229320" cy="11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B2221C7-7729-5741-AFCB-75DA4280C3E4}"/>
                  </a:ext>
                </a:extLst>
              </p14:cNvPr>
              <p14:cNvContentPartPr/>
              <p14:nvPr/>
            </p14:nvContentPartPr>
            <p14:xfrm>
              <a:off x="6899400" y="1887960"/>
              <a:ext cx="44640" cy="1121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B2221C7-7729-5741-AFCB-75DA4280C3E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63760" y="1816320"/>
                <a:ext cx="116280" cy="12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5D5C0EA-C92A-B94C-809E-6F975DB5A6DE}"/>
                  </a:ext>
                </a:extLst>
              </p14:cNvPr>
              <p14:cNvContentPartPr/>
              <p14:nvPr/>
            </p14:nvContentPartPr>
            <p14:xfrm>
              <a:off x="7157160" y="1885800"/>
              <a:ext cx="360" cy="1136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5D5C0EA-C92A-B94C-809E-6F975DB5A6D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21160" y="1814160"/>
                <a:ext cx="72000" cy="12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5B3D1E0-D3BD-064E-AA7E-E89CE46D1AC0}"/>
                  </a:ext>
                </a:extLst>
              </p14:cNvPr>
              <p14:cNvContentPartPr/>
              <p14:nvPr/>
            </p14:nvContentPartPr>
            <p14:xfrm>
              <a:off x="7494120" y="1882200"/>
              <a:ext cx="52560" cy="1207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5B3D1E0-D3BD-064E-AA7E-E89CE46D1AC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58480" y="1810560"/>
                <a:ext cx="124200" cy="13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09C8EB1-CA7E-B44F-ABB7-D2328E53911D}"/>
                  </a:ext>
                </a:extLst>
              </p14:cNvPr>
              <p14:cNvContentPartPr/>
              <p14:nvPr/>
            </p14:nvContentPartPr>
            <p14:xfrm>
              <a:off x="7769880" y="2026200"/>
              <a:ext cx="360" cy="934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09C8EB1-CA7E-B44F-ABB7-D2328E53911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33880" y="1954200"/>
                <a:ext cx="72000" cy="10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706B5AC-CFE1-AE47-8B51-8C551E863B08}"/>
                  </a:ext>
                </a:extLst>
              </p14:cNvPr>
              <p14:cNvContentPartPr/>
              <p14:nvPr/>
            </p14:nvContentPartPr>
            <p14:xfrm>
              <a:off x="8075880" y="1966440"/>
              <a:ext cx="360" cy="1157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706B5AC-CFE1-AE47-8B51-8C551E863B0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40240" y="1894440"/>
                <a:ext cx="72000" cy="13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7DDCD3A-7BD5-384E-80B5-DDB373CB3817}"/>
                  </a:ext>
                </a:extLst>
              </p14:cNvPr>
              <p14:cNvContentPartPr/>
              <p14:nvPr/>
            </p14:nvContentPartPr>
            <p14:xfrm>
              <a:off x="8430480" y="1992000"/>
              <a:ext cx="38160" cy="1077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7DDCD3A-7BD5-384E-80B5-DDB373CB381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94840" y="1920360"/>
                <a:ext cx="109800" cy="12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4B6471-A095-654F-A413-13BE1B15BC61}"/>
                  </a:ext>
                </a:extLst>
              </p14:cNvPr>
              <p14:cNvContentPartPr/>
              <p14:nvPr/>
            </p14:nvContentPartPr>
            <p14:xfrm>
              <a:off x="8793720" y="1822440"/>
              <a:ext cx="34200" cy="1171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4B6471-A095-654F-A413-13BE1B15BC6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58080" y="1750800"/>
                <a:ext cx="105840" cy="13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D2EDB8E-5F18-3349-AC9E-16A885482A4C}"/>
                  </a:ext>
                </a:extLst>
              </p14:cNvPr>
              <p14:cNvContentPartPr/>
              <p14:nvPr/>
            </p14:nvContentPartPr>
            <p14:xfrm>
              <a:off x="4995659" y="4918487"/>
              <a:ext cx="426240" cy="408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D2EDB8E-5F18-3349-AC9E-16A885482A4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60019" y="4846487"/>
                <a:ext cx="49788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3E08AA0-7FFA-274A-8381-1E26BC6F52DF}"/>
                  </a:ext>
                </a:extLst>
              </p14:cNvPr>
              <p14:cNvContentPartPr/>
              <p14:nvPr/>
            </p14:nvContentPartPr>
            <p14:xfrm>
              <a:off x="4908539" y="5001647"/>
              <a:ext cx="626040" cy="328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3E08AA0-7FFA-274A-8381-1E26BC6F52D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90539" y="4965647"/>
                <a:ext cx="661680" cy="4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4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F5DC8C-0D4C-1340-9B82-430C52DDDE3A}"/>
                  </a:ext>
                </a:extLst>
              </p14:cNvPr>
              <p14:cNvContentPartPr/>
              <p14:nvPr/>
            </p14:nvContentPartPr>
            <p14:xfrm>
              <a:off x="4007160" y="844680"/>
              <a:ext cx="3564720" cy="5251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FF5DC8C-0D4C-1340-9B82-430C52DDDE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7160" y="665040"/>
                <a:ext cx="3744360" cy="56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0822BC7-57EE-7741-BBE8-3AFC1B9E81D2}"/>
                  </a:ext>
                </a:extLst>
              </p14:cNvPr>
              <p14:cNvContentPartPr/>
              <p14:nvPr/>
            </p14:nvContentPartPr>
            <p14:xfrm>
              <a:off x="4449240" y="932520"/>
              <a:ext cx="605880" cy="5140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0822BC7-57EE-7741-BBE8-3AFC1B9E81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9240" y="752880"/>
                <a:ext cx="785520" cy="55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B64A77B-99C9-204A-B358-84993790FC82}"/>
                  </a:ext>
                </a:extLst>
              </p14:cNvPr>
              <p14:cNvContentPartPr/>
              <p14:nvPr/>
            </p14:nvContentPartPr>
            <p14:xfrm>
              <a:off x="4972320" y="1217640"/>
              <a:ext cx="1395000" cy="326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B64A77B-99C9-204A-B358-84993790FC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82320" y="1038000"/>
                <a:ext cx="157464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F5D0C3-E7DE-B24C-B16B-D3204906B328}"/>
                  </a:ext>
                </a:extLst>
              </p14:cNvPr>
              <p14:cNvContentPartPr/>
              <p14:nvPr/>
            </p14:nvContentPartPr>
            <p14:xfrm>
              <a:off x="6658560" y="1136640"/>
              <a:ext cx="520200" cy="4908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F5D0C3-E7DE-B24C-B16B-D3204906B3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68920" y="957000"/>
                <a:ext cx="699840" cy="52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644F4DD-A22D-6E40-BAC9-FEA59F0C8C81}"/>
                  </a:ext>
                </a:extLst>
              </p14:cNvPr>
              <p14:cNvContentPartPr/>
              <p14:nvPr/>
            </p14:nvContentPartPr>
            <p14:xfrm>
              <a:off x="6713280" y="1133760"/>
              <a:ext cx="546840" cy="4945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644F4DD-A22D-6E40-BAC9-FEA59F0C8C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23640" y="953760"/>
                <a:ext cx="726480" cy="53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2F8385-26FD-514C-951F-29740187C873}"/>
                  </a:ext>
                </a:extLst>
              </p14:cNvPr>
              <p14:cNvContentPartPr/>
              <p14:nvPr/>
            </p14:nvContentPartPr>
            <p14:xfrm>
              <a:off x="5156640" y="5086560"/>
              <a:ext cx="1411920" cy="840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2F8385-26FD-514C-951F-29740187C8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66640" y="4906920"/>
                <a:ext cx="159156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4AE400D-9DA2-ED42-B3AA-74C8496CECD6}"/>
                  </a:ext>
                </a:extLst>
              </p14:cNvPr>
              <p14:cNvContentPartPr/>
              <p14:nvPr/>
            </p14:nvContentPartPr>
            <p14:xfrm>
              <a:off x="5086800" y="2012160"/>
              <a:ext cx="544320" cy="2579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4AE400D-9DA2-ED42-B3AA-74C8496CEC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96800" y="1832520"/>
                <a:ext cx="723960" cy="29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D70F5A8-6822-5A42-BA6C-B27A63A38EAA}"/>
                  </a:ext>
                </a:extLst>
              </p14:cNvPr>
              <p14:cNvContentPartPr/>
              <p14:nvPr/>
            </p14:nvContentPartPr>
            <p14:xfrm>
              <a:off x="5790240" y="2008560"/>
              <a:ext cx="683280" cy="2541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D70F5A8-6822-5A42-BA6C-B27A63A38EA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00600" y="1828560"/>
                <a:ext cx="862920" cy="29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686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305DA1-3D7A-D94F-B1DF-F3E4DC19FFFA}"/>
                  </a:ext>
                </a:extLst>
              </p14:cNvPr>
              <p14:cNvContentPartPr/>
              <p14:nvPr/>
            </p14:nvContentPartPr>
            <p14:xfrm>
              <a:off x="3905733" y="1446852"/>
              <a:ext cx="1479960" cy="178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305DA1-3D7A-D94F-B1DF-F3E4DC19FF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8093" y="1411212"/>
                <a:ext cx="1515600" cy="18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7DDFAA-BCCE-4C4E-BDFD-40A551240714}"/>
                  </a:ext>
                </a:extLst>
              </p14:cNvPr>
              <p14:cNvContentPartPr/>
              <p14:nvPr/>
            </p14:nvContentPartPr>
            <p14:xfrm>
              <a:off x="4056933" y="1742772"/>
              <a:ext cx="1036080" cy="1008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7DDFAA-BCCE-4C4E-BDFD-40A5512407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8933" y="1707132"/>
                <a:ext cx="1071720" cy="10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8F660A-7999-AD4D-BD7E-5FD6E1695434}"/>
                  </a:ext>
                </a:extLst>
              </p14:cNvPr>
              <p14:cNvContentPartPr/>
              <p14:nvPr/>
            </p14:nvContentPartPr>
            <p14:xfrm>
              <a:off x="4276893" y="2792172"/>
              <a:ext cx="592200" cy="1553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8F660A-7999-AD4D-BD7E-5FD6E16954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58893" y="2756172"/>
                <a:ext cx="627840" cy="16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DC4001C-1034-9E49-A6C6-4BF2541C3634}"/>
                  </a:ext>
                </a:extLst>
              </p14:cNvPr>
              <p14:cNvContentPartPr/>
              <p14:nvPr/>
            </p14:nvContentPartPr>
            <p14:xfrm>
              <a:off x="4270773" y="1757532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DC4001C-1034-9E49-A6C6-4BF2541C36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53133" y="1721892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274528F-70E8-654E-B69B-86564DB40B78}"/>
                  </a:ext>
                </a:extLst>
              </p14:cNvPr>
              <p14:cNvContentPartPr/>
              <p14:nvPr/>
            </p14:nvContentPartPr>
            <p14:xfrm>
              <a:off x="4501893" y="2755092"/>
              <a:ext cx="95760" cy="1456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274528F-70E8-654E-B69B-86564DB40B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83893" y="2719092"/>
                <a:ext cx="131400" cy="15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DF4883-17B3-4246-A355-83F7534BACE6}"/>
                  </a:ext>
                </a:extLst>
              </p14:cNvPr>
              <p14:cNvContentPartPr/>
              <p14:nvPr/>
            </p14:nvContentPartPr>
            <p14:xfrm>
              <a:off x="4217853" y="2338572"/>
              <a:ext cx="794160" cy="331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DF4883-17B3-4246-A355-83F7534BAC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00213" y="2302572"/>
                <a:ext cx="82980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C86992-B9FD-EA41-A3EA-6577C0221DF1}"/>
                  </a:ext>
                </a:extLst>
              </p14:cNvPr>
              <p14:cNvContentPartPr/>
              <p14:nvPr/>
            </p14:nvContentPartPr>
            <p14:xfrm>
              <a:off x="7178493" y="1323732"/>
              <a:ext cx="244800" cy="3763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C86992-B9FD-EA41-A3EA-6577C0221DF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60493" y="1288092"/>
                <a:ext cx="280440" cy="38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CBAAF5E-E30C-3445-B61C-5A0F55E75FEB}"/>
                  </a:ext>
                </a:extLst>
              </p14:cNvPr>
              <p14:cNvContentPartPr/>
              <p14:nvPr/>
            </p14:nvContentPartPr>
            <p14:xfrm>
              <a:off x="8107293" y="1263252"/>
              <a:ext cx="301320" cy="3871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CBAAF5E-E30C-3445-B61C-5A0F55E75F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89293" y="1227252"/>
                <a:ext cx="336960" cy="39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660F196-FC87-D544-AA93-33A58206C391}"/>
                  </a:ext>
                </a:extLst>
              </p14:cNvPr>
              <p14:cNvContentPartPr/>
              <p14:nvPr/>
            </p14:nvContentPartPr>
            <p14:xfrm>
              <a:off x="7257693" y="1482852"/>
              <a:ext cx="137520" cy="3449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660F196-FC87-D544-AA93-33A58206C3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03693" y="1374852"/>
                <a:ext cx="245160" cy="36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969A6D7-33FE-934E-9447-39F3CF5861FD}"/>
                  </a:ext>
                </a:extLst>
              </p14:cNvPr>
              <p14:cNvContentPartPr/>
              <p14:nvPr/>
            </p14:nvContentPartPr>
            <p14:xfrm>
              <a:off x="8199813" y="1389972"/>
              <a:ext cx="126720" cy="3629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969A6D7-33FE-934E-9447-39F3CF5861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46173" y="1281972"/>
                <a:ext cx="234360" cy="38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580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2019-01-31T01:33:13Z</dcterms:created>
  <dcterms:modified xsi:type="dcterms:W3CDTF">2019-01-31T01:49:27Z</dcterms:modified>
</cp:coreProperties>
</file>