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Born in 572BC in Samos in eastern Aegean, studying with Thales himself according to legend</a:t>
            </a:r>
            <a:endParaRPr/>
          </a:p>
          <a:p>
            <a:pPr indent="0" lvl="0" marL="0" rtl="0" algn="l">
              <a:spcBef>
                <a:spcPts val="0"/>
              </a:spcBef>
              <a:spcAft>
                <a:spcPts val="0"/>
              </a:spcAft>
              <a:buNone/>
            </a:pPr>
            <a:r>
              <a:rPr lang="en"/>
              <a:t>When the tyrant Polycrates took over in this region Pythagoras fled to the Greek town of Crotona, in southern Italy</a:t>
            </a:r>
            <a:endParaRPr/>
          </a:p>
          <a:p>
            <a:pPr indent="0" lvl="0" marL="0" rtl="0" algn="l">
              <a:spcBef>
                <a:spcPts val="0"/>
              </a:spcBef>
              <a:spcAft>
                <a:spcPts val="0"/>
              </a:spcAft>
              <a:buNone/>
            </a:pPr>
            <a:r>
              <a:rPr lang="en"/>
              <a:t>Here he founded the scholarly society now known as the Pythagorean brotherhood in which they contemplated the world around them</a:t>
            </a:r>
            <a:endParaRPr/>
          </a:p>
          <a:p>
            <a:pPr indent="0" lvl="0" marL="0" rtl="0" algn="l">
              <a:spcBef>
                <a:spcPts val="0"/>
              </a:spcBef>
              <a:spcAft>
                <a:spcPts val="0"/>
              </a:spcAft>
              <a:buNone/>
            </a:pPr>
            <a:r>
              <a:rPr lang="en"/>
              <a:t>One of the major concepts studied was the whole number as the critical foundation of all natural phenomena; whether in astronomy or music or philosophy, numbers were everywhere evident</a:t>
            </a:r>
            <a:endParaRPr/>
          </a:p>
          <a:p>
            <a:pPr indent="0" lvl="0" marL="0" rtl="0" algn="l">
              <a:spcBef>
                <a:spcPts val="0"/>
              </a:spcBef>
              <a:spcAft>
                <a:spcPts val="0"/>
              </a:spcAft>
              <a:buNone/>
            </a:pPr>
            <a:r>
              <a:rPr lang="en"/>
              <a:t>The modern notion of the physical world could be understood through “mathematization”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 great discoveries: of course the pythagorean theorem, of which there is no record of the original proof, but the ancients were unanimous in attributing it to pythagoras</a:t>
            </a:r>
            <a:endParaRPr/>
          </a:p>
          <a:p>
            <a:pPr indent="0" lvl="0" marL="0" rtl="0" algn="l">
              <a:spcBef>
                <a:spcPts val="0"/>
              </a:spcBef>
              <a:spcAft>
                <a:spcPts val="0"/>
              </a:spcAft>
              <a:buNone/>
            </a:pPr>
            <a:r>
              <a:rPr lang="en"/>
              <a:t>The other great discovery was considered with much less enthusiasm, for it defied intuition and went against the supremacy of the whole number</a:t>
            </a:r>
            <a:endParaRPr/>
          </a:p>
          <a:p>
            <a:pPr indent="0" lvl="0" marL="0" rtl="0" algn="l">
              <a:spcBef>
                <a:spcPts val="0"/>
              </a:spcBef>
              <a:spcAft>
                <a:spcPts val="0"/>
              </a:spcAft>
              <a:buNone/>
            </a:pPr>
            <a:r>
              <a:rPr lang="en"/>
              <a:t>The discovery was irrational quantities, but they approached it from a geometric POV</a:t>
            </a:r>
            <a:endParaRPr/>
          </a:p>
          <a:p>
            <a:pPr indent="0" lvl="0" marL="0" rtl="0" algn="l">
              <a:spcBef>
                <a:spcPts val="0"/>
              </a:spcBef>
              <a:spcAft>
                <a:spcPts val="0"/>
              </a:spcAft>
              <a:buNone/>
            </a:pPr>
            <a:r>
              <a:rPr lang="en"/>
              <a:t>Commensurable: Two segments AB and CD are commensurable if there exists EF &lt; AB, CD such that EF goes evenly into both AB and CD. Let p, q be numbers such that AB = pEF and CD = qEF, so AB/CD = pEF/qEF, hence AB/CD = p/q. Since p/q is a ration of two integers, we say the ratio of lengths of commensurable segments is “Rational”</a:t>
            </a:r>
            <a:endParaRPr/>
          </a:p>
          <a:p>
            <a:pPr indent="0" lvl="0" marL="0" rtl="0" algn="l">
              <a:spcBef>
                <a:spcPts val="0"/>
              </a:spcBef>
              <a:spcAft>
                <a:spcPts val="0"/>
              </a:spcAft>
              <a:buNone/>
            </a:pPr>
            <a:r>
              <a:rPr lang="en"/>
              <a:t>The brotherhood felt that ANY two segments were commensurable, if you were able to choose as small enough “EF”, the brotherhood needed this to be true because they used this notion in some of their proofs involving similar triangles, and they needed this notion to support their </a:t>
            </a:r>
            <a:r>
              <a:rPr lang="en"/>
              <a:t>philosophical</a:t>
            </a:r>
            <a:r>
              <a:rPr lang="en"/>
              <a:t> stance of the whole number and its central role in nature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Pythagorean Hippasus was accredited to discovering that a square and its diagonal are not commensurable. </a:t>
            </a:r>
            <a:endParaRPr/>
          </a:p>
          <a:p>
            <a:pPr indent="0" lvl="0" marL="0" rtl="0" algn="l">
              <a:spcBef>
                <a:spcPts val="0"/>
              </a:spcBef>
              <a:spcAft>
                <a:spcPts val="0"/>
              </a:spcAft>
              <a:buNone/>
            </a:pPr>
            <a:r>
              <a:rPr lang="en"/>
              <a:t>This discovery shattered their previous similar triangle proofs, and it would be centuries until Eudoxus found a way to patch up the similar triangle theory.</a:t>
            </a:r>
            <a:endParaRPr/>
          </a:p>
          <a:p>
            <a:pPr indent="0" lvl="0" marL="0" rtl="0" algn="l">
              <a:spcBef>
                <a:spcPts val="0"/>
              </a:spcBef>
              <a:spcAft>
                <a:spcPts val="0"/>
              </a:spcAft>
              <a:buNone/>
            </a:pPr>
            <a:r>
              <a:rPr lang="en"/>
              <a:t>This meant that whole numbers were not the most adequate in representing the natural world and the ratios of geometric lengths </a:t>
            </a:r>
            <a:endParaRPr/>
          </a:p>
          <a:p>
            <a:pPr indent="0" lvl="0" marL="0" rtl="0" algn="l">
              <a:spcBef>
                <a:spcPts val="0"/>
              </a:spcBef>
              <a:spcAft>
                <a:spcPts val="0"/>
              </a:spcAft>
              <a:buNone/>
            </a:pPr>
            <a:r>
              <a:rPr lang="en"/>
              <a:t>Finally, this discovery showed the superiority of geometry over arithmetic in greek mathematics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last consequence of this discovery was, Hippasus caused so much trouble, supposedly he was taken far out on the Mediterranean and tossed him overboard to his death. Although this is not proven, it shows the consequence of free thinking even in the every changing and debated discipline of mathematics.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Activity: Talk about the square root of two being irrational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 diagonal is going to be length square root (2), so we assume that the square root of 2 can be written as a rational quantity p/q, where p/q is in the simplest, most reduced 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proving that the square root of 2 is irrational by drawing some contradiction.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33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Pythagoras of Samos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572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8</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Pythagoras </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Founded the Pythagorean brotherhood, contemplated the world around them</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Studied the whole number as the center of all natural phenomena</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Astronomy, music, philosophy: numbers were evident. The modern notion of the physical world could be understood through “mathematization”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Great discoveries: </a:t>
            </a:r>
            <a:r>
              <a:rPr lang="en">
                <a:latin typeface="Times New Roman"/>
                <a:ea typeface="Times New Roman"/>
                <a:cs typeface="Times New Roman"/>
                <a:sym typeface="Times New Roman"/>
              </a:rPr>
              <a:t>pythagorean</a:t>
            </a:r>
            <a:r>
              <a:rPr lang="en">
                <a:latin typeface="Times New Roman"/>
                <a:ea typeface="Times New Roman"/>
                <a:cs typeface="Times New Roman"/>
                <a:sym typeface="Times New Roman"/>
              </a:rPr>
              <a:t> theorem, and irrational quantities  </a:t>
            </a:r>
            <a:endParaRPr>
              <a:latin typeface="Times New Roman"/>
              <a:ea typeface="Times New Roman"/>
              <a:cs typeface="Times New Roman"/>
              <a:sym typeface="Times New Roman"/>
            </a:endParaRPr>
          </a:p>
        </p:txBody>
      </p:sp>
      <p:pic>
        <p:nvPicPr>
          <p:cNvPr descr="Image result for pythagoras of samos" id="62" name="Google Shape;62;p14"/>
          <p:cNvPicPr preferRelativeResize="0"/>
          <p:nvPr/>
        </p:nvPicPr>
        <p:blipFill>
          <a:blip r:embed="rId3">
            <a:alphaModFix/>
          </a:blip>
          <a:stretch>
            <a:fillRect/>
          </a:stretch>
        </p:blipFill>
        <p:spPr>
          <a:xfrm>
            <a:off x="3857000" y="1124600"/>
            <a:ext cx="4829875" cy="289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Pythagoras and Irrational Quantities</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The </a:t>
            </a:r>
            <a:r>
              <a:rPr lang="en" sz="1600">
                <a:latin typeface="Times New Roman"/>
                <a:ea typeface="Times New Roman"/>
                <a:cs typeface="Times New Roman"/>
                <a:sym typeface="Times New Roman"/>
              </a:rPr>
              <a:t>brotherhood</a:t>
            </a:r>
            <a:r>
              <a:rPr lang="en" sz="1600">
                <a:latin typeface="Times New Roman"/>
                <a:ea typeface="Times New Roman"/>
                <a:cs typeface="Times New Roman"/>
                <a:sym typeface="Times New Roman"/>
              </a:rPr>
              <a:t> started with the notion of commensurable lengths </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Commensurable: Given two segments, AB and CD, they are commensurable if there exists a segment EF &lt; AB, CD such that EF goes evenly into both AB and CD. </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Let p, q be integers such that AB = p(EF) and CD = q(EF), then AB/CD = p/q.</a:t>
            </a:r>
            <a:endParaRPr sz="1600">
              <a:latin typeface="Times New Roman"/>
              <a:ea typeface="Times New Roman"/>
              <a:cs typeface="Times New Roman"/>
              <a:sym typeface="Times New Roman"/>
            </a:endParaRPr>
          </a:p>
          <a:p>
            <a:pPr indent="0" lvl="0" marL="0" rtl="0" algn="l">
              <a:spcBef>
                <a:spcPts val="1600"/>
              </a:spcBef>
              <a:spcAft>
                <a:spcPts val="0"/>
              </a:spcAft>
              <a:buNone/>
            </a:pPr>
            <a:r>
              <a:rPr lang="en" sz="1600">
                <a:latin typeface="Times New Roman"/>
                <a:ea typeface="Times New Roman"/>
                <a:cs typeface="Times New Roman"/>
                <a:sym typeface="Times New Roman"/>
              </a:rPr>
              <a:t>Since p/q is a ratio of two integers, we say that the ratio of lengths of commensurable segments is “rational”</a:t>
            </a:r>
            <a:endParaRPr sz="1600">
              <a:latin typeface="Times New Roman"/>
              <a:ea typeface="Times New Roman"/>
              <a:cs typeface="Times New Roman"/>
              <a:sym typeface="Times New Roman"/>
            </a:endParaRPr>
          </a:p>
          <a:p>
            <a:pPr indent="0" lvl="0" marL="0" rtl="0" algn="l">
              <a:spcBef>
                <a:spcPts val="1600"/>
              </a:spcBef>
              <a:spcAft>
                <a:spcPts val="1600"/>
              </a:spcAft>
              <a:buNone/>
            </a:pPr>
            <a:r>
              <a:rPr lang="en" sz="1600">
                <a:latin typeface="Times New Roman"/>
                <a:ea typeface="Times New Roman"/>
                <a:cs typeface="Times New Roman"/>
                <a:sym typeface="Times New Roman"/>
              </a:rPr>
              <a:t>They felt that any two lengths were commensurable, if we could manufacture a small enough EF. (The brotherhood needed this to be true, since they used this notion in some proofs and it supported their stance that whole numbers play a central role in nature</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Pythagoras and Irrational Quantities continued</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Pythagorean Hippasus was </a:t>
            </a:r>
            <a:r>
              <a:rPr lang="en">
                <a:latin typeface="Times New Roman"/>
                <a:ea typeface="Times New Roman"/>
                <a:cs typeface="Times New Roman"/>
                <a:sym typeface="Times New Roman"/>
              </a:rPr>
              <a:t>credited</a:t>
            </a:r>
            <a:r>
              <a:rPr lang="en">
                <a:latin typeface="Times New Roman"/>
                <a:ea typeface="Times New Roman"/>
                <a:cs typeface="Times New Roman"/>
                <a:sym typeface="Times New Roman"/>
              </a:rPr>
              <a:t> with discovering the square and its diagonal are not commensurable with one another</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This discovery shattered all their previous proofs (it would be centuries until Eudoxus patched up the similar triangle proofs)</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This meant the whole number was not the most adequate way to describe nature</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This discovery showed superiority of geometry over algebra in greek mathematics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Activity/Discussion</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Discuss a square of side length equal to 1 “unit”</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You may use the pythagorean theorem (it has been proven)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Discuss the length of the diagonal</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Perhaps assume the diagonal and the side are commensurable, what does this look like? Are there contradiction that arise?</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