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0802c62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0802c62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0802c62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0802c62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f19e45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f19e45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7f19e45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7f19e45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d0802c62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d0802c62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f19e455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f19e45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7f19e455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7f19e455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3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Legacy of Pierre de Fermat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Journey Through Genius Pp 223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Euler’s work Continued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We have seen Euler’s evaluating of infinite series, this work falls under the category of “analysis” where his discoveries were important and profound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Euler also played a strong hand in number theory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As we know, Fermat was not keen on providing proofs for the somewhat extravagant conjectures he would throw about, and in the century separating Euler and Fermat, not a lot of work had been done in the theory of numbers -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- this absence of progress is in part due to the excitement of the recently discovered calculus, in part the perceived lack of real-world application of the theory of numbers, and in part that Fermat’s claims were too difficult for many mathematicians to tackle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Christian Goldbach &amp; Leonhard Euler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Euler’s enthusiasms was nurtured by Christian Goldbach (his conjecture has been mentioned in Chapter 3 epilogue) 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was Goldbach that brought many of Fermat’s unproved statements to Euler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Euler was less than enthused to examine this subject, at first, but his general curiosity and Goldbach’s persistence forced Euler to take a look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Andre Weil notes, “a substantial part of Euler’s [number theoretic] work consisted in no more, and no less, than getting proofs for Fermat’s statements.” 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Examples of Euler’s work in number theory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731300" y="724200"/>
            <a:ext cx="42471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Proof of Fermat’s statement: </a:t>
            </a:r>
            <a:r>
              <a:rPr i="1" lang="en" sz="1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p&gt;2 where p is prime, p can be written p=4k+1 or p=4k+3, for some integer k. If p=4k+1, p can be written as the sum of two perfect squares in only one way. If p=4k+3, p cannot be expressed as the sum of two perfect squares.</a:t>
            </a:r>
            <a:endParaRPr i="1" sz="1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Amicable numbers: </a:t>
            </a: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pairs of numbers whose sum of proper divisors are equal. -- prior to Euler there were three known pairs, Euler discovered another 57 pairs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of the </a:t>
            </a:r>
            <a:r>
              <a:rPr b="1"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Little Fermat Theorem</a:t>
            </a:r>
            <a:endParaRPr b="1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We will now examine Euler’s argument for the </a:t>
            </a: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Little Fermat Theorem.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Preliminaries for this Proof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p is prime that divides evenly into the product a*b*c*...*d then p must divide evenly at least one of the factors of a, or b, or c, or d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p is prime and a is any whole number, then the expression,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, is a whole number as well.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shall not prove this, but examine its truth for a few cases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  Newton’s binomial theorem on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(a+1)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475" y="2565400"/>
            <a:ext cx="41243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We will examine the proof in four steps, each leading into the next.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8" y="1143813"/>
            <a:ext cx="8658200" cy="87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88" y="2356800"/>
            <a:ext cx="8658224" cy="44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875" y="3134912"/>
            <a:ext cx="8658225" cy="502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887" y="3975175"/>
            <a:ext cx="8658224" cy="71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9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Notes on the Proof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Euler’s argument was a gem, it combined old mathematics of Euclid with new mathematics of Newton and his Binomial expansion.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This proposition has been used in real world applications recently -- the design of some highly sophisticated encryption system for transmitting messages. </a:t>
            </a:r>
            <a:b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