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Eudoxus is one individual mathematicians between Hippocrates and Euclid. He was born in 408 BC in Cnidos.</a:t>
            </a:r>
            <a:endParaRPr/>
          </a:p>
          <a:p>
            <a:pPr indent="0" lvl="0" marL="0" rtl="0" algn="l">
              <a:spcBef>
                <a:spcPts val="0"/>
              </a:spcBef>
              <a:spcAft>
                <a:spcPts val="0"/>
              </a:spcAft>
              <a:buNone/>
            </a:pPr>
            <a:r>
              <a:rPr lang="en"/>
              <a:t>He went to Athens about the time the Academy was founded by Plato. He attended lectured taught by Plato, whom was a student of Socrates. </a:t>
            </a:r>
            <a:endParaRPr/>
          </a:p>
          <a:p>
            <a:pPr indent="0" lvl="0" marL="0" rtl="0" algn="l">
              <a:spcBef>
                <a:spcPts val="0"/>
              </a:spcBef>
              <a:spcAft>
                <a:spcPts val="0"/>
              </a:spcAft>
              <a:buNone/>
            </a:pPr>
            <a:r>
              <a:rPr lang="en"/>
              <a:t>Eudoxus’ poverty forced him to live outside the city and travel everyday into Athens to attend school, making him one of the first known commuters </a:t>
            </a:r>
            <a:endParaRPr/>
          </a:p>
          <a:p>
            <a:pPr indent="0" lvl="0" marL="0" rtl="0" algn="l">
              <a:spcBef>
                <a:spcPts val="0"/>
              </a:spcBef>
              <a:spcAft>
                <a:spcPts val="0"/>
              </a:spcAft>
              <a:buNone/>
            </a:pPr>
            <a:r>
              <a:rPr lang="en"/>
              <a:t>Eudoxus was mostly interested in astronomy, he devised complex explanations of lunar and planetary motion, he never accepted mystical or divine explanation for natural phenomena, and subjected such to observational and rational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His contributions: First, his theory of proportions. Second, the method of exhaustion. </a:t>
            </a:r>
            <a:endParaRPr/>
          </a:p>
          <a:p>
            <a:pPr indent="0" lvl="0" marL="0" rtl="0" algn="l">
              <a:spcBef>
                <a:spcPts val="0"/>
              </a:spcBef>
              <a:spcAft>
                <a:spcPts val="0"/>
              </a:spcAft>
              <a:buNone/>
            </a:pPr>
            <a:r>
              <a:rPr lang="en"/>
              <a:t>The theory of proportions was used in proving the once proven by the Pythagorean brotherhood theorems involving similar triangles, solving the “logical scandal” of Greek geometry, when the </a:t>
            </a:r>
            <a:r>
              <a:rPr lang="en"/>
              <a:t>incommensurable</a:t>
            </a:r>
            <a:r>
              <a:rPr lang="en"/>
              <a:t> lengths shattered the brotherhood proofs.</a:t>
            </a:r>
            <a:endParaRPr/>
          </a:p>
          <a:p>
            <a:pPr indent="0" lvl="0" marL="0" rtl="0" algn="l">
              <a:spcBef>
                <a:spcPts val="0"/>
              </a:spcBef>
              <a:spcAft>
                <a:spcPts val="0"/>
              </a:spcAft>
              <a:buNone/>
            </a:pPr>
            <a:r>
              <a:rPr lang="en"/>
              <a:t>The method of exhaustion immediately found application when determining the formula for area and volume of geometric figures: the general strategy was to approach an irregular figure by means of succession of known elementary ones. For example: a circle. </a:t>
            </a:r>
            <a:r>
              <a:rPr lang="en"/>
              <a:t>Inscribe</a:t>
            </a:r>
            <a:r>
              <a:rPr lang="en"/>
              <a:t> a square, double the square’s sides to make an </a:t>
            </a:r>
            <a:r>
              <a:rPr lang="en"/>
              <a:t>octagon, then a 16-gon, we will find these regular polygons ever more approximating the circle. The polygons are “exhausting” the circle. This is a similar process that Archimedes chose to determine the area of the circle.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Archimedes credited Eudoxus with using his method of exhaustion to prove that the volume of “any cone is one third part of the cylinder which has the same base with the cone and equal height”. </a:t>
            </a:r>
            <a:endParaRPr/>
          </a:p>
          <a:p>
            <a:pPr indent="0" lvl="0" marL="0" rtl="0" algn="l">
              <a:spcBef>
                <a:spcPts val="0"/>
              </a:spcBef>
              <a:spcAft>
                <a:spcPts val="0"/>
              </a:spcAft>
              <a:buNone/>
            </a:pPr>
            <a:r>
              <a:rPr lang="en"/>
              <a:t>The geometric forerunner of the modern notion of the limit involves the method of exhaustion as well.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Eudoxus’ contribution was significant, he is regarded as being the finest mathematician of antiquity next to Archimedes.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Activity: Look at the Geometric limit and how method of exhaustion is used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d0802c62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d0802c62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d0802c62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d0802c62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d0802c62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d0802c62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d0802c62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d0802c62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6b1cf56f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6b1cf56f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6b1cf56f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6b1cf56f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6b1cf56f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6b1cf56f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41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Eudoxus of Cnidos</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408 - 355 BC</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Journey Through Genius Pp 28</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Eudoxus</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Went to Athens, around the time the academy was founded by Plato, even attended lectures from Plato himself</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His poverty forced him to live outside the city and travel in everyday, making him one of the first known commuters</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Interested in astronomy, he devised complex explanations of lunar and planetary motion</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He never accepted mystical or divine explanation for natural phenomena </a:t>
            </a:r>
            <a:endParaRPr>
              <a:latin typeface="Times New Roman"/>
              <a:ea typeface="Times New Roman"/>
              <a:cs typeface="Times New Roman"/>
              <a:sym typeface="Times New Roman"/>
            </a:endParaRPr>
          </a:p>
        </p:txBody>
      </p:sp>
      <p:pic>
        <p:nvPicPr>
          <p:cNvPr descr="Image result for eudoxus of cnidus" id="62" name="Google Shape;62;p14"/>
          <p:cNvPicPr preferRelativeResize="0"/>
          <p:nvPr/>
        </p:nvPicPr>
        <p:blipFill>
          <a:blip r:embed="rId3">
            <a:alphaModFix/>
          </a:blip>
          <a:stretch>
            <a:fillRect/>
          </a:stretch>
        </p:blipFill>
        <p:spPr>
          <a:xfrm>
            <a:off x="4658150" y="634100"/>
            <a:ext cx="3159200" cy="3875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Theory of Proportions </a:t>
            </a:r>
            <a:endParaRPr>
              <a:latin typeface="Times New Roman"/>
              <a:ea typeface="Times New Roman"/>
              <a:cs typeface="Times New Roman"/>
              <a:sym typeface="Times New Roman"/>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His first proposed theory</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Used to prove theorems proposed by the Pythagorean brotherhood involving similar triangles</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Theorems that had once been proven, but were shattered by the “logical scandal” of Greek geometry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Method of Exhaustion</a:t>
            </a:r>
            <a:endParaRPr>
              <a:latin typeface="Times New Roman"/>
              <a:ea typeface="Times New Roman"/>
              <a:cs typeface="Times New Roman"/>
              <a:sym typeface="Times New Roman"/>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Immediately found application when determining the formula for area and volume of geometric figures </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The main idea: approach a complex figure by means of succession of known elementary ones</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This process is similar to the one Archimedes will use in determining the area of a circle</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Archimedes credited Eudoxus with using this method of exhaustion to prove that the volume of “any cone is one third part of the cylinder which has the same base with the cone and equal height”</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Activity</a:t>
            </a:r>
            <a:endParaRPr>
              <a:latin typeface="Times New Roman"/>
              <a:ea typeface="Times New Roman"/>
              <a:cs typeface="Times New Roman"/>
              <a:sym typeface="Times New Roman"/>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Look at geometric limit and how method of exhaustion is used</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Start with a circle, with an inscribed square, keep increasing the number of sides of the regular inscribed polygon, as the number of sides increase, the area of the polygon approaches the area of a circle. Eventually, it was thought that the polygon would have so many sides it would be a circle (we know this is impossible, but it is a valid way to approximate the area of a circle.)</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8"/>
          <p:cNvPicPr preferRelativeResize="0"/>
          <p:nvPr/>
        </p:nvPicPr>
        <p:blipFill rotWithShape="1">
          <a:blip r:embed="rId3">
            <a:alphaModFix/>
          </a:blip>
          <a:srcRect b="5979" l="0" r="7364" t="0"/>
          <a:stretch/>
        </p:blipFill>
        <p:spPr>
          <a:xfrm>
            <a:off x="560625" y="492913"/>
            <a:ext cx="3628954" cy="4157675"/>
          </a:xfrm>
          <a:prstGeom prst="rect">
            <a:avLst/>
          </a:prstGeom>
          <a:noFill/>
          <a:ln>
            <a:noFill/>
          </a:ln>
        </p:spPr>
      </p:pic>
      <p:pic>
        <p:nvPicPr>
          <p:cNvPr id="86" name="Google Shape;86;p18"/>
          <p:cNvPicPr preferRelativeResize="0"/>
          <p:nvPr/>
        </p:nvPicPr>
        <p:blipFill>
          <a:blip r:embed="rId4">
            <a:alphaModFix/>
          </a:blip>
          <a:stretch>
            <a:fillRect/>
          </a:stretch>
        </p:blipFill>
        <p:spPr>
          <a:xfrm>
            <a:off x="4997950" y="492925"/>
            <a:ext cx="3628950" cy="4259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825950" y="506300"/>
            <a:ext cx="3215450" cy="4130875"/>
          </a:xfrm>
          <a:prstGeom prst="rect">
            <a:avLst/>
          </a:prstGeom>
          <a:noFill/>
          <a:ln>
            <a:noFill/>
          </a:ln>
        </p:spPr>
      </p:pic>
      <p:pic>
        <p:nvPicPr>
          <p:cNvPr id="92" name="Google Shape;92;p19"/>
          <p:cNvPicPr preferRelativeResize="0"/>
          <p:nvPr/>
        </p:nvPicPr>
        <p:blipFill>
          <a:blip r:embed="rId4">
            <a:alphaModFix/>
          </a:blip>
          <a:stretch>
            <a:fillRect/>
          </a:stretch>
        </p:blipFill>
        <p:spPr>
          <a:xfrm>
            <a:off x="4878375" y="506300"/>
            <a:ext cx="3326750" cy="4130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2579336" y="443338"/>
            <a:ext cx="3985325" cy="4256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