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 and Archimedes were separated by two or three generations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Archimedes days the world would not see a great mathematician like him for 2000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of his mathematical works and prefaces have survived through history, fortunately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is the son of an Astronomer and was studying the skies from a young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also spent some time in Egypt and studied at the great Library of Alexandria, the base of Euclid’s operations, he was trained in the Euclidean tradition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his early inventions is called the “</a:t>
            </a:r>
            <a:r>
              <a:rPr lang="en"/>
              <a:t>Archimedean</a:t>
            </a:r>
            <a:r>
              <a:rPr lang="en"/>
              <a:t> screw” a device for raising water which is still used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dual nature of Archimedes’ genius: the practical, down-to-earth matters, or could delve into the most </a:t>
            </a:r>
            <a:r>
              <a:rPr lang="en"/>
              <a:t>abstract</a:t>
            </a:r>
            <a:r>
              <a:rPr lang="en"/>
              <a:t>, ethereal realm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Archimedes chose to return to his hometown of Syracuse despite the scholarly nature of Alexandria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 mathematical talent was augmented by his ability to approach any problem at hand with periods of intense, focused concentration, more mundane concerns of life were ignored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**insert passage from Plutarch**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Archimedes was called on by King Hieron for his scientific mind: once in wanting to discover whether or not his goldsmith had given him a lesser alloy instead of gold, that’s how Archimedes discovered the fundamental principles of hydrostatic, leaving a treatise titles On Floating Bodies about this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advanced the science of optics and did pioneering work in mechanics, with his water pump and his work with levers, pulleys and compound pulleys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Rome, under the leadership of Marcellus attacked Syracuse, Archimedes defended his homeland by designing weaponry of great effectiveness -- a one-man military-industrial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**suggest the students read the bit on Plutarch’s writings on Marcellus and Archimedes at war**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 this transport of study and contemplation, a soldier, unexpectedly coming up to him, commanded him to follow Marcellus; which he declining to do before he had worked out his problem to a demonstration, the soldier, enraged, drew his sword and ran him through,” Plutarch on Archimedes death in his writings of Marcellus.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 died as he had lived, lost in thought about his beloved mathematics,” JTG 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all his practical inventions and scientific discoveries, his true passion was mathematics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802c6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802c6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b42537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b42537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b42537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b42537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b42537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b42537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Archimedes of Syracuse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287 - 212 BC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84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8350" y="2606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Archimedes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75375" y="14649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world would not see another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mathematicians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as great as him for another 2000 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 is the son of an astronomer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 spent time in Egypt and studied at the great Library of Alexandria, he was trained in the Euclidean tradition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Invented the “Archimedean screw” -- he had a dual nature to his work, both the most practical and most 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archimedes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75" y="499182"/>
            <a:ext cx="2808000" cy="414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Talent and Contributions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 was able to approach any problem with periods of intense, focused concentration, more mundane concerns of life were ignored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Called on by King Hieron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Advanced the science of optics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Did pioneering work in mechanics with his water pump and his work with levers, pulleys, and compound pulleys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Rome attacked Syracuse, Archimedes defended his home by designing highly effective weaponry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**suggested reading, on Marcellus and Archimedes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775" y="1920975"/>
            <a:ext cx="52387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Times New Roman"/>
                <a:ea typeface="Times New Roman"/>
                <a:cs typeface="Times New Roman"/>
                <a:sym typeface="Times New Roman"/>
              </a:rPr>
              <a:t>“In this transport of study and contemplation, a soldier, unexpectedly coming up to him, commanded him to follow Marcellus; which he declining to do before he had worked out his problem to a demonstration, the soldier, enraged, drew his sword and ran him through,”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Plutarch on Archimedes death in his writings of Marcellus.</a:t>
            </a: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“He died as he had lived, lost in thought about his beloved mathematics.”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Pp. 88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Of all his practical inventions and scientific discoveries, his true passion was mathematics.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