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Apollonius was another post-Archimedean mathematician worth studying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contemporary of Archimedes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travelled to Alexandria to work on his masterpieces, the </a:t>
            </a:r>
            <a:r>
              <a:rPr i="1" lang="en"/>
              <a:t>Conics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ellipses, parabola, and hyperbola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Conics</a:t>
            </a:r>
            <a:r>
              <a:rPr lang="en"/>
              <a:t> was written in eight books, organized in the Euclidean fashion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four giving general information, the last four giving some special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8 has been lost entirely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Johann Kepler (1571-1630) had his groundbreaking theory that planets travel in elliptical patterns around the sun, the importance of the conics was reaffirmed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century later the British scientist Edmund Halley devoted years of his life preparing the definitive edition of the </a:t>
            </a:r>
            <a:r>
              <a:rPr i="1" lang="en"/>
              <a:t>Conics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stands as important as Euclid’s Elements and Archimedes’ work as one of the “landmarks of Greek mathematics”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excerpts from </a:t>
            </a:r>
            <a:r>
              <a:rPr i="1" lang="en"/>
              <a:t>Conics</a:t>
            </a:r>
            <a:r>
              <a:rPr lang="en"/>
              <a:t>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**insert diagrams of ellipses, parabola, hyperbola**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802c6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802c6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c7c1ca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c7c1ca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2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Apollonius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262 - 190 BC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Apollonius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Another contemporary of Archimedes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Travelled to Alexandria to work on his masterpiece,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the Conics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Ellipses, parabola, hyperbola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Written in the Euclidean style, in eight books, the first four giving general information, the last four giving special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When John Kepler (1571-1630) had his groundbreaking theory that the planets travel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elliptical patterns, the importance of the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Conics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was again recognized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apollonius of perga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850" y="555600"/>
            <a:ext cx="3082825" cy="41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His work was revolutionary in the field of analytic geometry, highly recommend reading about his work and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Conics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25" y="512175"/>
            <a:ext cx="6945751" cy="3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