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sixteenth and seventeenth century both saw a vast amount of mathematical discoveries and activity, the seventeenth, even overshadowing the sixteenth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shift from the past where we saw mostly Greek, some Arabian, and then Italian mathematicians, now we will notice a European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French, German and British now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scholars attribute this to the new freedom of inquiry happening in Northern Europe contrasted with the restrictions of the church in Italy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Galileo’s imprisonment and disavowal due to his investigating topics that were not accepted by the church would have been enough to silence the community of scholars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French Mathematician, Francois Viete published the influential, </a:t>
            </a:r>
            <a:r>
              <a:rPr i="1" lang="en"/>
              <a:t>In Artem Analyticam Isagoge, </a:t>
            </a:r>
            <a:r>
              <a:rPr lang="en"/>
              <a:t>meaning The Analytic 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Viete was known not only for approximating pi **insert his approximation from chapter 4**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Artem</a:t>
            </a:r>
            <a:r>
              <a:rPr lang="en"/>
              <a:t> set the scene for symbolic algebra, although his symbolic algebra still differs greatly from modern day, it was a huge leap nonetheless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 in R - D in E aequabitar A quad” would mean DR - DE = A^2, he was the first to use letters to denote quantities in an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also was one of the first to work on the binomial powers which later helped Newton with discovering the binomial theorem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mathematicians from the British Isles, John Napier and Henry Briggs perfected the logarithm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 Simon Laplace later, while studying the works of Napier and Briggs noted, “by shortening the labors doubled the life of the astronomer”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cacd4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cacd4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0802c6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0802c6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0802c6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0802c6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François Viete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John Napier - Henry Briggs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Late 1500s / 1550-1617 / 1561-1631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156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beginning of the 17th century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sixteenth and seventeenth century both saw a vast amount of mathematical discoveries and activity, the seventeenth, even overshadowing the sixteenth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shift from the past where we saw mostly Greek, some Arabian, and then Italian mathematicians, now we will notice a European trend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French, German and British now enter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Some scholars attribute this to the new freedom of inquiry happening in Northern Europe contrasted with the restrictions of the church in Italy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example: Galileo’s imprisonment and disavowal due to his investigating topics that were not accepted by the church would have been enough to silence the community of scholars</a:t>
            </a:r>
            <a:b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37650" y="284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Viéte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1575" y="1040150"/>
            <a:ext cx="60303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Published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In Artem Analyticam Isagoge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meaning The Analytic 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Known for approximating 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In Atrem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sets the scene for symbolic algebra, although his symbolic algebra still differs greatly from modern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 to use letters to denote unknown quantities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 to work on binomial powers, which later Newton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expanded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75" y="3486050"/>
            <a:ext cx="43910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rancois viete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300" y="636325"/>
            <a:ext cx="16764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John Napier &amp; Henry Briggs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0722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Two mathematicians from the British Isles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Perfected the logarithm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Pierre Simon Laplace later writes while studying the works of Napier and Briggs, “by shortening the labors doubled the life of the astronomer”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logarithmic graph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44" y="1522225"/>
            <a:ext cx="2754756" cy="2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