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eldest brother, Jakob, was a gifted mathematician who made important contributions to Calculus, the sum of infinite series and to the new subdiscipline, Probability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 masterpiece was </a:t>
            </a:r>
            <a:r>
              <a:rPr i="1" lang="en"/>
              <a:t>Ars Conjectandi</a:t>
            </a:r>
            <a:r>
              <a:rPr lang="en"/>
              <a:t> was a consolidation of his work and earlier works, pushing frontiers in the subject of Probability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Johann was building his own mathematical reputation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Johann spread Leibniz’s calculus across the continent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of Johann’s greatest contributions came through his connection with Marquis de l’Hospital (1661-1704, a French nobleman and amateur mathematician that </a:t>
            </a:r>
            <a:r>
              <a:rPr lang="en"/>
              <a:t>desperately</a:t>
            </a:r>
            <a:r>
              <a:rPr lang="en"/>
              <a:t> wanted to learn this new Calculus)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Marquis then employed Johann to supply him with tracts on the subject and provide him with any new discoveries, thus, l’Hospital essentially bought the rights to Johann’s mathematical research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1696 l’Hospital collected and published Johann’s findings in a book called </a:t>
            </a:r>
            <a:r>
              <a:rPr i="1" lang="en"/>
              <a:t>Analysis of the Infinitely Small</a:t>
            </a:r>
            <a:r>
              <a:rPr lang="en"/>
              <a:t>, the book was exclusively Johann’s, except the name on the title page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chapter the great theorem is examined by both Jakob and Johann revolving around the “harmonic series”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seventeenth century, many mathematicians examined the infinite series, and there was never a </a:t>
            </a:r>
            <a:r>
              <a:rPr lang="en"/>
              <a:t>guarantee</a:t>
            </a:r>
            <a:r>
              <a:rPr lang="en"/>
              <a:t> that there would be a finite sum, of course, many of this series do not, or we say they diverge to infinity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other cases, there are series of infinitely many terms that sum to a finite number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example: Leibniz’s series in which sums to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most important convergence series is the geometric series, a+a^2+a^3+a^4+.... Where -1 &lt; a &lt; 1.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“seventeenth century style” argument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**insert seventeenth century equation solution here**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use this same example for a = 2, we see that this formula is absurd and the series could never sum to -2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it holds that the absolute value of </a:t>
            </a:r>
            <a:r>
              <a:rPr i="1" lang="en"/>
              <a:t>a</a:t>
            </a:r>
            <a:r>
              <a:rPr lang="en"/>
              <a:t> must be less than 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comes the conjecture: a series converges to an infinite sum iff the individual terms of the series </a:t>
            </a:r>
            <a:r>
              <a:rPr lang="en"/>
              <a:t>themselves</a:t>
            </a:r>
            <a:r>
              <a:rPr lang="en"/>
              <a:t> converge toward zero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conjecture is only true in the forward implication, in another way, “we cannot hope to get an infinite number of terms to add to a finite sum unless the terms themselves become ever more negligible”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converse is not true, there are infinite series in which the individual elements tend to zero, but the sum is still diverges to infinity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one “pathological counterexample” an example so counterintuitive and bizarre that is is labeled pathological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**insert the series here**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sum of the reciprocals of positive integers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harmonic series is so unsettling because it takes the first 83 terms to have the sum exceed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then it takes 144 terms to exceed 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exceed 10 it takes 12,367 terms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exceed 20 it takes around a quarter of a billion terms, it seems preposterous that this would ever diverge to infinity, but it does!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d0802c62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d0802c62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d0802c62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d0802c62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7d1172c6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7d1172c6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7d1172c6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7d1172c6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Brothers Bernoulli: Jakob &amp; Johann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1654-1705 / 1667-1748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Journey Through Genius Pp 191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21325" y="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Jakob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21325" y="982050"/>
            <a:ext cx="3348900" cy="24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The eldest brother -- a gifted mathematician, made important contributions to calculus, the sum of infinite series, and to the new discipline  Probability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His masterpiece was </a:t>
            </a:r>
            <a:r>
              <a:rPr i="1" lang="en" sz="1400">
                <a:latin typeface="Times New Roman"/>
                <a:ea typeface="Times New Roman"/>
                <a:cs typeface="Times New Roman"/>
                <a:sym typeface="Times New Roman"/>
              </a:rPr>
              <a:t>Ars Conjectandi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was a consolidation of his work and earlier works, pushing frontiers in the subject of Probability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Image result for bernoulli brothers"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9337" y="2921600"/>
            <a:ext cx="2703975" cy="20411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6929600" y="0"/>
            <a:ext cx="20187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Johann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4007150" y="889150"/>
            <a:ext cx="4941000" cy="18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Johann was building his own mathematical reputation</a:t>
            </a:r>
            <a:br>
              <a:rPr lang="en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Johann spread Leibniz’s calculus across the continent</a:t>
            </a:r>
            <a:br>
              <a:rPr lang="en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of Johann’s greatest contributions came through his connection with Marquis de l’Hospital (1661-1704, a French nobleman and amateur mathematician that desperately wanted to learn this new Calculus)</a:t>
            </a:r>
            <a:br>
              <a:rPr lang="en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6055900" y="2496425"/>
            <a:ext cx="2703900" cy="23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Marquis then employed Johann to supply him with tracts on the subject and provide him with any new discoveries, thus, l’Hospital essentially bought the rights to Johann’s mathematical research</a:t>
            </a:r>
            <a:br>
              <a:rPr lang="en" sz="13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3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1696 l’Hospital collected and published Johann’s findings in a book called </a:t>
            </a:r>
            <a:r>
              <a:rPr i="1" lang="en" sz="13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 of the Infinitely Small</a:t>
            </a:r>
            <a:r>
              <a:rPr lang="en" sz="13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 book was exclusively Johann’s, except the name on the title page</a:t>
            </a:r>
            <a:br>
              <a:rPr lang="en" sz="13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Harmonic Series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 this chapter the great theorem is examined by both Jakob and Johann revolving around the “harmonic series” 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 the seventeenth century, many mathematicians examined the infinite series, and there was never a guarantee that there would be a finite sum, of course, many of these series do not, or we say they diverge to infinity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 other cases, there are series of infinitely many terms that sum to a finite number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For example: Leibniz’s series in which sums to 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**let’s look at the seventeenth century argument for the infinite geometric series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Conjecture: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 series converges to a finite sum iff the individual terms of the series themselves converge toward zero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Notes: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As it turns out, this conjecture is only true in the forward implication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“We cannot hope to get an infinite number of terms to add to a finite sum unless the terms themselves become ever more negligible”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converse is not true, there are infinite series where the individual terms tend to zero, but the series diverges to infinity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492475" y="479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“Pathological counterexample”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3500" y="1176825"/>
            <a:ext cx="5998800" cy="75724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1088050" y="2711925"/>
            <a:ext cx="6989700" cy="185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The harmonic series is so unsettling because it takes the first 83 terms to exceed 5, it then takes 144 terms to exceed 6.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To exceed 10 it takes 12,367 terms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To exceed 20 it takes around a quarter of a billion terms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It seems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preposterous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, but this series does in fact diverge to infinity, as we will see as we examine our next great theorem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