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-history.mcs.st-and.ac.uk/HistTopics/Brachistochrone.html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was a challenge that Johann posed in a journal of Leibniz.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 said, imagine two points, at different heights, A and B, and not one on top of another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infinitely many curves that could connect A to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Johann posed was asking the readers to determine if you rolled a ball from point A to B, find one particular curve in which the ball would roll in the shortest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“Brachistochrone” comes from the greek words for “shortest” and “time”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Johann gave everyone the rest of the year to solve the puzzle, and upon the request of Leibniz to extend the deadline, to which he courteously obliged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Easter neared, a few solutions came into Johann, including Newton’s solution, which he hesitantly sent after feeling “teezed” by Johann and Leibniz who were ready to publish their solutions in a moment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turns out the curve well-known, is the cycloid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Johann had received five solutions, all correct, Johann himself, Leibniz, his brother Jakob, Marquis l’Hospital, and Newton’s (which was sent anonymously, but easily recognized)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Johann, after reading the anonymous solution, partially chastened, partially in awe, remarks “I recognize the lion by the paw”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**insert Newton’s solution from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http://www-history.mcs.st-and.ac.uk/HistTopics/Brachistochrone.html</a:t>
            </a:r>
            <a:r>
              <a:rPr lang="en"/>
              <a:t> 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**Extra credit problem: can you come up with the proof as to why the Cycloid is the particular curve that satisfies problem?**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d2ef9c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7d2ef9c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7d2ef9c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7d2ef9c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d0802c62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d0802c62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7d2ef9c6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7d2ef9c6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7d2ef9c6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7d2ef9c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36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Challenge of the Brachistochrone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Journey Through Genius Pp 199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Challenge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was a challenge that Johann posed in a journal of Leibniz.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He said, imagine two points, at different heights, A and B, and not one on top of another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There are infinitely many curves that could connect A to B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problem Johann posed was asking the readers to determine if you rolled a ball from point A to B, find one particular curve in which the ball would roll in the shortest time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“Brachistochrone” comes from the greek words for “shortest” and “time”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curve satisfies this criteria?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633075"/>
            <a:ext cx="8520600" cy="3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Johann had received five solutions, all correct, Johann himself, Leibniz, his brother Jakob, Marquis l’Hospital, and Newton’s (which was sent anonymously, but easily recognized)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Johann, after reading the anonymous solution, partially chastened, partially in awe, remarks </a:t>
            </a:r>
            <a:r>
              <a:rPr b="1" i="1" lang="en" sz="3000">
                <a:latin typeface="Times New Roman"/>
                <a:ea typeface="Times New Roman"/>
                <a:cs typeface="Times New Roman"/>
                <a:sym typeface="Times New Roman"/>
              </a:rPr>
              <a:t>“I recognize the lion by the paw”</a:t>
            </a:r>
            <a:b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Newton’s Solution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13" y="1161700"/>
            <a:ext cx="8251575" cy="24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Can anyone produce a proof for this solution?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