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**include the theorem from the epilogue, the circle in not quadrable**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078747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078747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*explain this notion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***explain construction as in course notes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6b1ecf6a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6b1ecf6a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b1ecf6a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b1ecf6a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b1ecf6a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b1ecf6a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b1ecf6a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b1ecf6a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b1ecf6a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b1ecf6a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Great Theorem: Quadrature of the Lune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Hippocrates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Journey Through Genius Pp 17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Quadrature of the Lune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9002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 lune: simply put, is a crescent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Hippocrates’ result rested on three preliminaries: the pythagorean theorem, an angle inscribed in a semi-circle is a right angle, the area of two circles (or semi-circles) are to each other as the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squares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on their diameters *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The lune he squared was a specific type of lune **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250" y="1190028"/>
            <a:ext cx="4696650" cy="27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We will now examine the great proof.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Discussion: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Trace through the (fallacious) argument attributed to Hippocrates to the effect that the quadrature of the lune implies the quadrature of the circle (Journey Through Genius, pp. 20- 22). Be sure you can identify where the error occurs. Does anyone seriously believe this would have deceived the great Hippocrates?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50" y="152400"/>
            <a:ext cx="3598427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775" y="1433263"/>
            <a:ext cx="3902824" cy="22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Where was his fault?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781150" y="1016525"/>
            <a:ext cx="2933700" cy="25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We now know the quadrature of a circle is impossible.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600" y="152400"/>
            <a:ext cx="276793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