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f22cd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f22cd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f22cd0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f22cd0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f22cd0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f22cd0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078747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078747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f22cd0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f22cd0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078747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078747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89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Great Theorem: Euler’s Refutation of Fermat’s Conjecture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Euler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229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More from Fermat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Fermat thought that he has generated a formula to produce primes.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rings true for n=1, n=2, n=3, n-4, and then we get to n=5 -- Fermat likewise suggested that this was a prime. 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Given his track record, there was no reason to doubt his statement. To prove him incorrect a mathematician would have to search for a way to factor this into two smaller numbers, and if Fermat was correct, the search would prove fruitless.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That is, until Euler, he focused on this number and ultimately was able to factor it, proving Fermat wrong.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95625" y="23931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Ultimately what Euler used to refute Fermat’s statement was none other than the 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little Fermat Theorem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4200">
                <a:latin typeface="Times New Roman"/>
                <a:ea typeface="Times New Roman"/>
                <a:cs typeface="Times New Roman"/>
                <a:sym typeface="Times New Roman"/>
              </a:rPr>
              <a:t>“Fermat had sown the seeds of his own downfall.”</a:t>
            </a:r>
            <a:endParaRPr b="1" i="1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Times New Roman"/>
                <a:ea typeface="Times New Roman"/>
                <a:cs typeface="Times New Roman"/>
                <a:sym typeface="Times New Roman"/>
              </a:rPr>
              <a:t>“...as we watch Euler reason his way through the great theorem below, we cannot help but admit that, in the right hands, a little Fermat goes a long way”</a:t>
            </a:r>
            <a:endParaRPr i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**a corny quote from Journey Through Genius</a:t>
            </a:r>
            <a:endParaRPr i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Three preliminaries leading to the great theorem.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4150"/>
            <a:ext cx="8839201" cy="74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45"/>
            <a:ext cx="8839201" cy="67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79606"/>
            <a:ext cx="8839199" cy="65882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588900" y="4670275"/>
            <a:ext cx="3148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**prove all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25" y="2173238"/>
            <a:ext cx="8902950" cy="7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Notes on the Proof and Theorem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Notice, using the theorem that primes of the form 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p=4k+1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can only be written as the form of two squares in one and only one way. But one can quickly see that 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4,294,967,297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can be written in more than one way as the sum of two squares. Thus cannot be prime.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Fermat primes have been disproven for 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n=5, n=6, n=7.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 primes of this form for 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n&gt;5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have been found.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