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b3067f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b3067f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7b3067fb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7b3067fb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b3067f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b3067f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b3067f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b3067f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Great Theorem: The Infinitude of Primes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Euclid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Journey Through Genius Pp 73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One prerequisite for this proof: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Prove: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If a whole number G divides evenly into both N and M (where N and M are whole numbers such that N&gt;M), then G divides evenly into their distance (G|N-M)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65500" y="3687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Prop IX.20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265500" y="1954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Primes numbers are more than any assigned multitude of prime numbers.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939500" y="0"/>
            <a:ext cx="3837000" cy="3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Notes: Euclid means here, given any finite set of prime numbers (any “assigned multitude”) it is possible to find a prime not in this collection. No finite set of primes numbers could possibly exhaust all primes.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Times New Roman"/>
                <a:ea typeface="Times New Roman"/>
                <a:cs typeface="Times New Roman"/>
                <a:sym typeface="Times New Roman"/>
              </a:rPr>
              <a:t>Let us now examine Euclid’s proof.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Some numerical examples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055800" y="3072025"/>
            <a:ext cx="47442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This does not say that every perfect number is of this form.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Much later, Euler proved that any even perfect number is of this form, where P is a Mersenne prime.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**suggested reading: JTG Pp. 75, on Prop IX.36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88" y="393350"/>
            <a:ext cx="7542174" cy="11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25" y="1832187"/>
            <a:ext cx="6471175" cy="1000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