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b47f66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b47f66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b47f66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b47f66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7b47f669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7b47f66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7b47f669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7b47f66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7b47f669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7b47f66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7b47f669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7b47f66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7b47f669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7b47f669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Great Theorem: Area of a Circle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Archimedes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Journey Through Genius Pp 89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What was known of circles in 225 BC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4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The ratio of a circle’s circumference to its diameter is always constant (𝜋)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The ratio of a circle’s area to the square of its diameter is always constant (k)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Measurement of a Circle --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Two Preliminaries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017725"/>
            <a:ext cx="39999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second preliminary involves inscribing regular polygons using Eudoxus’ method of exhaustion.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idea behind the method of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exhaustion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is that you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determine a preassigned area such that,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Area (circle) - Area(polygon) = (preassigned) Area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fact that this specific polygon may require hundreds of sides is irrelevant, what’s important is its existence.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Consider for any circle, we can find polygons inscribed and circumscribed  about the circle whose areas are as close to the circle’s area “as we want”, thus 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establishing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upper and lower bounds for the area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2991"/>
            <a:ext cx="3999899" cy="2157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Archimedes’ Approach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is an approach we are familiar with now, but in his time, this had not yet been seen.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Showing two things are equal: first he concluded that two quantities A and B can have one of three relationships, A&lt;B, A&gt;B, A=B.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 concluded A&gt;B, then drew a contradiction.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 concluded B&gt;A, then drew a contradiction.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Thus forcing A = 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6665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Proposition 1: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The area of any circle is equal to a right angled triangle in which one of the sides about the right angle is equal to the radius and the other to the circumference, of the circle.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339" y="2320100"/>
            <a:ext cx="7413320" cy="24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Suppose A&gt;T                             Suppose A&lt;T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2625"/>
            <a:ext cx="3837475" cy="36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665" y="1182625"/>
            <a:ext cx="3666785" cy="35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**another passage by Plutarch on Archimedes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00" y="1231700"/>
            <a:ext cx="8324200" cy="20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8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Consequences of Archimedes Proof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017725"/>
            <a:ext cx="8520600" cy="3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proof of Euclid and Hippocrates statement regarding the relationship between the area of circles and the squares of the diameters.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Archimedes also provided a link between the one dimensional circumference and two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dimensional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area of a circle. Given A = ½ r*C, substitute C for its formula, use this formula to prove Euclid/Hippocrates statement.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third consequence, it established a relationship between 𝝅 and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what is this relationship?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final consequence, Archimedes established upper and lower bounds for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𝝅. Using the method of exhaustion, he again inscribed and circumscribed polygons, but this time focused on the circumference. He drew the conclusion that 3 10/11 &lt;𝝅&lt;3 1/7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