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7874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7874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c7ef35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c7ef35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078747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078747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078747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078747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c7ef35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c7ef35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c7ef35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c7ef35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c7ef35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c7ef35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Heron &amp; Formula for Triangular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117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3655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36550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final classical mathematician, sometimes called Hero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little is known on the personal life of Heron, although there is an astounding amount regarding his mathematics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kept his interests very practical: mechanics, engineering, measurement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His interests highlighted the difference in Greek and Roman mathematics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His great theorem certainly had practical intent, but his argument shows his strengths in abstract geometry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heron mathematician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00" y="591750"/>
            <a:ext cx="2808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The Great Theorem: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formula for finding the area of a triangle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Notes on the Great Theorem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may seem trivial, given the simplicity of the modern formula, but this specific formula is used when the side measurements are given, and not necessarily the height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Given the SSS congruence, any other triangle with the same side measurements is inherently congruent, and therefore has the same area as the aforementioned triangle -- so given the three sides, there is one and only one possible value for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formula he derived is as such,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38" y="3348488"/>
            <a:ext cx="42957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Preliminaries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000" y="1152475"/>
            <a:ext cx="88743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Heron’s argument relied on five preliminaries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bisectors of the angle of a triangle meet at a point that is center of the triangle’s inscribed circle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IV.4)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a right triangle, if a perpendicular is drawn from the right angle to the base, the triangles on each side are similar to the whole and to one another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Elements,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VI.8)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a right triangle, the midpoint of the hypotenuse is equidistant from the three vertices 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AHBO is a quadrilateral with diagonals AB and OH, and if ∠HAB and ∠HOB are right angles, then a circle can be drawn passing through the vertices A, O, B, H 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opposite angles of a cyclic** quadrilateral sum to two right angles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Elements,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III.22)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* prove this                 ** cyclic polygon: a polygon in which a circle can be circumscribed about the polygon through each vertices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 known the final result, let us examine Heron’s argument in three parts.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90075"/>
            <a:ext cx="32112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Part A: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begin be inscribing a circle in a triangle ABC (uses preliminary 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Part B: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Established triangle congruences with ABC (uses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Elements,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I.26)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Part C: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Examine quadrilateral produced by the figure (uses preliminaries 4, 5, 2)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825" y="337913"/>
            <a:ext cx="3635639" cy="4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Thus ends one of the cleverest proofs of elementary algebra. Certainly the most convoluted we have encountered. Throughout the argument,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Heron has a way of making us think we are reaching a conclusion, then turning a corner to keep us on our toes.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