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07874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07874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cc4a9e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cc4a9e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cc4a9e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cc4a9e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Great Theorem: Newton’s Approximation of 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Newton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174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Preliminaries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Newton starts with a semi circle centered at (½ , 0)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Given this circle’s equation, Newton solves for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He then uses the Binomial expansion on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Newton constructed BD, perpendicular to the semi-circle’s diameter, such that B is located at the midpoint of radius AC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25" y="555600"/>
            <a:ext cx="355282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900" y="3540300"/>
            <a:ext cx="4105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Newton’s Approach: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Part 1: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Area ABD by fluxions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Part 2: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Area ABD by geometry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02075" y="434375"/>
            <a:ext cx="59988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Final Result: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*by equating the two results from the methods for calculating the area, and solving for 𝜋, we get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400" y="2571750"/>
            <a:ext cx="7289400" cy="1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87550" y="3977325"/>
            <a:ext cx="53025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accurate to seven digits, this clearly demonstrated the efficacy of Newton’s new methods, and this was using only nine terms of the binomial expansion.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