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07874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07874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d1f252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d1f252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7d1f252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7d1f252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d1f252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d1f252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d1f252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d1f252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d1f252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d1f252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d1f252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d1f252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d1f252f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d1f252f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Great Theorem: The Divergence of the Harmonic Series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Bernoulli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Journey Through Genius Pp 196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Notes on the theorem: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3017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proof was concocted by Johann but appears in Jakobs </a:t>
            </a:r>
            <a:r>
              <a:rPr i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Tractatus de seriebus infinitis,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Jakob gave proper credit to his brother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 had to show the harmonic series diverges to infinity, and he rested his argument on the argument of Leibniz with his convergent series we examined earlier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Peculiar that the “well-behaved” convergent series sheds light on the bizarre harmonic series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harmonic series math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3" y="850438"/>
            <a:ext cx="4436373" cy="34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Let’s now examine Johann’s argument for this great theorem.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Introduce the series A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Where C is the series Leibniz had solved, Johann constructed,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88" y="1371225"/>
            <a:ext cx="7098225" cy="32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2425"/>
            <a:ext cx="3108000" cy="4086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then summed up the two leftmost columns to get …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summed up the leftmost and rightmost columns to get…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88" y="1008319"/>
            <a:ext cx="5344876" cy="705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188" y="3266850"/>
            <a:ext cx="45910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90250" y="450150"/>
            <a:ext cx="6367800" cy="45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Johann then concluded that because the sum of the series equals both A and 1+A, then he concluded that A = 1 + A, he put it “the whole equals the part”.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 finite quantity could be equal to one more than itself, thus he concluded that A must be an infinite quantity. Since 1+A was the sum of the harmonic series, than his argument was finished. 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Some analysis and remarks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 method of showing divergence differs greatly from today’s method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 one would take any large quantity N (no matter how large) and show the series exceeds N, then since the series surpasses any whole number, it must diverge to infinity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Jakob observed, “The sum of an infinite series whose final term vanishes perhaps is finite, perhaps infinite.”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this wording makes a modern student cringe using the phrase “final term” of a series, but Jakob is commenting on the earlier conjecture, even if the individual terms of the series approach zero, that does not guarantee the series itself converges.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Jakob, perhaps due to the unexpectedness of this result pens,</a:t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060050" y="1377750"/>
            <a:ext cx="7023900" cy="28707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91440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finite encloses an infinite series</a:t>
            </a:r>
            <a:endParaRPr i="1"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in the unlimited limits appear</a:t>
            </a:r>
            <a:endParaRPr i="1"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soul of immensity dwells minutia </a:t>
            </a:r>
            <a:endParaRPr i="1"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in narrowest limits no limits inhere</a:t>
            </a:r>
            <a:endParaRPr i="1"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joy to discern the minute to infinity!</a:t>
            </a:r>
            <a:endParaRPr i="1"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vast to perceive in the small, what divinity!</a:t>
            </a:r>
            <a:endParaRPr i="1"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