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07c867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07c867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07c867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07c867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07c867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07c867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f3c4be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f3c4be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f3c4be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f3c4be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-history.mcs.st-andrews.ac.uk/Biographies/Diophantu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Diophantus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09185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Early 200s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Diophantus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310950"/>
            <a:ext cx="31275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the father of algebra, born in Alexandria, another scholar of the great library</a:t>
            </a:r>
            <a:b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for his publishing called </a:t>
            </a:r>
            <a:r>
              <a:rPr i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Arithmetica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a collection of 130 giving solutions for determinate and indeterminate equations</a:t>
            </a:r>
            <a:b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only examines solutions that were positive and rational, negative and irrational solutions, Diophantus deemed useless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diophantus mathematician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75" y="1577822"/>
            <a:ext cx="5263450" cy="2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with Diophantus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Diophantus examined three types of quadratic equations, 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ax^2+bx=c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ax^2=bx+c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ax^2+c=bx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time there was no notation for zero, and Diophantus did not deal with negative coefficients.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Diophantus also solved problems such as,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5" y="2212155"/>
            <a:ext cx="8424449" cy="11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iophantus math problem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51" y="761887"/>
            <a:ext cx="7295475" cy="31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37788" y="4353950"/>
            <a:ext cx="5468400" cy="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fun problem from Euclid and Diophantus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Diophantus</a:t>
            </a:r>
            <a:endParaRPr sz="6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52725" y="2317275"/>
            <a:ext cx="77628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Though Diophantus did not use sophisticated algebraic symbolism, he did invent the use of a symbol for the unknown quantity and the powers of the unknown. Therefore taking large steps toward symbolic algebra.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265450" y="4474450"/>
            <a:ext cx="6598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for this presentation: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http://www-history.mcs.st-andrews.ac.uk/Biographies/Diophantus.html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