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erriweathe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d07c867a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d07c867a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d07c867a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d07c867a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d07c867a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d07c867a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d07c867a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d07c867a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7f4fb168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7f4fb168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Marin Mersenne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1146275" y="1822235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1588-1648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127500" cy="5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Marin Mersenne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100025"/>
            <a:ext cx="3127500" cy="3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Mersenne was born into a working class family, in Oize, Maine, France in 1588</a:t>
            </a:r>
            <a:br>
              <a:rPr lang="en"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Mersenne’s father wanted him to work for the church, but Mersenne was devoted to his studies and decided to further his education in Paris</a:t>
            </a:r>
            <a:br>
              <a:rPr lang="en"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He finished his studies in 1611, and then decided to devote his life to the monastery</a:t>
            </a:r>
            <a:br>
              <a:rPr lang="en"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He spent much of his life devoted to the Order, he remained in Paris at the Place Royale monastery until he died in 1648</a:t>
            </a:r>
            <a:br>
              <a:rPr lang="en">
                <a:latin typeface="Merriweather"/>
                <a:ea typeface="Merriweather"/>
                <a:cs typeface="Merriweather"/>
                <a:sym typeface="Merriweather"/>
              </a:rPr>
            </a:b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descr="Image result for marin mersenne"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7625" y="714094"/>
            <a:ext cx="3127500" cy="3974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Mersenne’s Mathematics 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Mersenne began to realize he was interested in science as well as religion, and in particular, mathematics.</a:t>
            </a:r>
            <a:br>
              <a:rPr lang="en" sz="1400"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Mersenne believed that without mathematics, there would be no science</a:t>
            </a:r>
            <a:br>
              <a:rPr lang="en" sz="1400"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Mersenne had a philosophical approach to mathematics</a:t>
            </a:r>
            <a:br>
              <a:rPr lang="en" sz="1400">
                <a:latin typeface="Merriweather"/>
                <a:ea typeface="Merriweather"/>
                <a:cs typeface="Merriweather"/>
                <a:sym typeface="Merriweather"/>
              </a:rPr>
            </a:br>
            <a:br>
              <a:rPr lang="en" sz="1400"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He started to become a coordinator for all European scholars, his regular correspondents: Gassendi, DesCartes, Fermat, Hobbes, Etienne Pascal, Blaise Pascal</a:t>
            </a:r>
            <a:br>
              <a:rPr lang="en" sz="1400"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He set up meetings with scholars to read and review scientific papers, exchange contacts, and plan and discuss experiments</a:t>
            </a:r>
            <a:br>
              <a:rPr lang="en" sz="1400">
                <a:latin typeface="Merriweather"/>
                <a:ea typeface="Merriweather"/>
                <a:cs typeface="Merriweather"/>
                <a:sym typeface="Merriweather"/>
              </a:rPr>
            </a:b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Mersenne’s Music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Mersenne delved into the world of music as well, researching acoustics and the speed of sound.</a:t>
            </a:r>
            <a:br>
              <a:rPr lang="en" sz="1800">
                <a:latin typeface="Merriweather"/>
                <a:ea typeface="Merriweather"/>
                <a:cs typeface="Merriweather"/>
                <a:sym typeface="Merriweather"/>
              </a:rPr>
            </a:br>
            <a:br>
              <a:rPr lang="en" sz="1800"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In one of his works, he was the first to publish the laws relating to the vibrating string; its frequency is proportional: to the square root of the tension, and inversely proportional to its length, to the diameter, and to the square root of the specific weight of the string</a:t>
            </a:r>
            <a:br>
              <a:rPr lang="en" sz="1800">
                <a:latin typeface="Merriweather"/>
                <a:ea typeface="Merriweather"/>
                <a:cs typeface="Merriweather"/>
                <a:sym typeface="Merriweather"/>
              </a:rPr>
            </a:b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Mersenne’s Support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644675" y="35027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Mersenne was a huge support for many scientists.</a:t>
            </a:r>
            <a:br>
              <a:rPr lang="en" sz="1400"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Huygens worked under his wing, and through Mersenne’s encouraging letters, Huygens wrote Theory of Music </a:t>
            </a:r>
            <a:br>
              <a:rPr lang="en" sz="1400">
                <a:latin typeface="Merriweather"/>
                <a:ea typeface="Merriweather"/>
                <a:cs typeface="Merriweather"/>
                <a:sym typeface="Merriweather"/>
              </a:rPr>
            </a:br>
            <a:br>
              <a:rPr lang="en" sz="1400"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Galileo had reason to thank Mersenne, for Mersenne was responsible for making his work known outside of Italy</a:t>
            </a:r>
            <a:br>
              <a:rPr lang="en" sz="1400"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Mersenne insisted on publishing Galileo’s work, without this his ideas may not be as widely known</a:t>
            </a:r>
            <a:br>
              <a:rPr lang="en" sz="1400">
                <a:latin typeface="Merriweather"/>
                <a:ea typeface="Merriweather"/>
                <a:cs typeface="Merriweather"/>
                <a:sym typeface="Merriweather"/>
              </a:rPr>
            </a:br>
            <a:br>
              <a:rPr lang="en" sz="1400"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" sz="14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He never gave up on his lifelong desire to advance science, and he even left a note in his will that he wanted to leave his body to be used for scientific research</a:t>
            </a:r>
            <a:br>
              <a:rPr lang="en" sz="14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endParaRPr sz="14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146000" y="169525"/>
            <a:ext cx="5759100" cy="6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Mersenne’s Contributions </a:t>
            </a:r>
            <a:endParaRPr sz="2400"/>
          </a:p>
        </p:txBody>
      </p:sp>
      <p:sp>
        <p:nvSpPr>
          <p:cNvPr id="96" name="Google Shape;96;p18"/>
          <p:cNvSpPr txBox="1"/>
          <p:nvPr/>
        </p:nvSpPr>
        <p:spPr>
          <a:xfrm>
            <a:off x="647700" y="1077388"/>
            <a:ext cx="7848600" cy="348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Through all of his correspondents and communication, Mersenne knew everything that was happening in the world of science, and only wanted them [scientists] all to work together in advancing science</a:t>
            </a:r>
            <a:br>
              <a:rPr lang="en" sz="11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br>
              <a:rPr lang="en" sz="11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" sz="11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Mersenne studied in depth the cycloid, he gave this definition,</a:t>
            </a:r>
            <a:br>
              <a:rPr lang="en" sz="11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" sz="11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Cycloid: the locus of a point at distance h from the center of a circle with radius a, that rolls along a straight line</a:t>
            </a:r>
            <a:br>
              <a:rPr lang="en" sz="11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" sz="11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He intended to find the area under the cycloid curve using integration, but failed -- In 1638 Roberval had indeed found the area under the cycloid</a:t>
            </a:r>
            <a:br>
              <a:rPr lang="en" sz="11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br>
              <a:rPr lang="en" sz="11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" sz="11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Mersenne is most remembered for his work studying prime numbers</a:t>
            </a:r>
            <a:br>
              <a:rPr lang="en" sz="11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" sz="11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He tried to find a formula for prime numbers and ended up with: If n=2^p-1 is prime, then p is prime. </a:t>
            </a:r>
            <a:br>
              <a:rPr lang="en" sz="11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br>
              <a:rPr lang="en" sz="11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" sz="11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Mersenne undertook experiments to test Galileo’s law of motion for falling bodies</a:t>
            </a:r>
            <a:br>
              <a:rPr lang="en" sz="11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" sz="11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He tried to solve whether acceleration was continuous as Galileo thought, or discontinuous as DesCartes believed. </a:t>
            </a:r>
            <a:br>
              <a:rPr lang="en" sz="11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br>
              <a:rPr lang="en" sz="11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" sz="11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He also did work examining permutations and combinations. He states practical rules for calculating the two.</a:t>
            </a:r>
            <a:br>
              <a:rPr lang="en" sz="11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br>
              <a:rPr lang="en" sz="11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" sz="11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Mersenne spent the last four years of his life investigating barometer. He found that the density of air was approximately 1/19 th that of water (after Pascal had already proved that air was not weightless).</a:t>
            </a:r>
            <a:br>
              <a:rPr lang="en" sz="11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endParaRPr sz="11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768150" y="4805875"/>
            <a:ext cx="7607700" cy="180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Source for this presentation:</a:t>
            </a:r>
            <a:r>
              <a:rPr lang="en" sz="11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 http://www-history.mcs.st-andrews.ac.uk/Biographies/Mersenne.html</a:t>
            </a:r>
            <a:endParaRPr sz="11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