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0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4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2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7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5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F3A15-2937-ACAA-4538-0B00D652C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7CFAE-58CB-98C3-7949-82023F87F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2">
                    <a:lumMod val="50000"/>
                  </a:schemeClr>
                </a:solidFill>
              </a:rPr>
              <a:t>For Markov Chain</a:t>
            </a:r>
          </a:p>
          <a:p>
            <a:endParaRPr lang="en-US" sz="30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Yichen Zhao</a:t>
            </a:r>
          </a:p>
          <a:p>
            <a:pPr algn="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BA5A8-1222-7E8B-AA54-1C4874860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38" r="31275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494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A19C9-2598-44C0-5E00-4811A8AC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anchor="ctr">
            <a:normAutofit/>
          </a:bodyPr>
          <a:lstStyle/>
          <a:p>
            <a:r>
              <a:rPr lang="en-US" dirty="0"/>
              <a:t>Recall: Central Limit Theorem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8836F-4891-0DB4-F0DE-625D4510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396" y="655546"/>
            <a:ext cx="3668595" cy="19409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X1, X2, …, </a:t>
            </a:r>
            <a:r>
              <a:rPr lang="en-US" dirty="0" err="1"/>
              <a:t>Xn</a:t>
            </a:r>
            <a:r>
              <a:rPr lang="en-US" dirty="0"/>
              <a:t> are independent !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077E1F-A16B-3E79-9BFF-9F9948DB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58" y="2883005"/>
            <a:ext cx="7762853" cy="3260400"/>
          </a:xfrm>
          <a:prstGeom prst="rect">
            <a:avLst/>
          </a:prstGeom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6712D6B3-E0EB-0354-16D1-B5050B9EFAD9}"/>
              </a:ext>
            </a:extLst>
          </p:cNvPr>
          <p:cNvSpPr/>
          <p:nvPr/>
        </p:nvSpPr>
        <p:spPr>
          <a:xfrm>
            <a:off x="5594340" y="771560"/>
            <a:ext cx="5088708" cy="1754150"/>
          </a:xfrm>
          <a:prstGeom prst="donut">
            <a:avLst>
              <a:gd name="adj" fmla="val 13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5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90A6-45A2-5ED3-5CA1-1DFE9B12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16223"/>
            <a:ext cx="10325000" cy="1442463"/>
          </a:xfrm>
        </p:spPr>
        <p:txBody>
          <a:bodyPr/>
          <a:lstStyle/>
          <a:p>
            <a:r>
              <a:rPr lang="en-US" dirty="0"/>
              <a:t>Independent or not, </a:t>
            </a:r>
            <a:br>
              <a:rPr lang="en-US" dirty="0"/>
            </a:br>
            <a:r>
              <a:rPr lang="en-US" dirty="0"/>
              <a:t>			that is the question.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05C8A-C5BD-5EBD-B29E-4F59699F4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4624" y="2362671"/>
            <a:ext cx="4864608" cy="38791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39D8BD-7015-4321-CB0C-790CC1267D6A}"/>
              </a:ext>
            </a:extLst>
          </p:cNvPr>
          <p:cNvSpPr txBox="1"/>
          <p:nvPr/>
        </p:nvSpPr>
        <p:spPr>
          <a:xfrm>
            <a:off x="1475232" y="3169920"/>
            <a:ext cx="3255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Temperature trend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Stock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Brownian motion</a:t>
            </a:r>
          </a:p>
        </p:txBody>
      </p:sp>
    </p:spTree>
    <p:extLst>
      <p:ext uri="{BB962C8B-B14F-4D97-AF65-F5344CB8AC3E}">
        <p14:creationId xmlns:p14="http://schemas.microsoft.com/office/powerpoint/2010/main" val="236023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3D29-E159-3638-C365-E8E54F97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 and Markov Chain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44123-8C76-1ECB-610C-D0FEBEBF8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2880" y="4149602"/>
            <a:ext cx="11826240" cy="7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88065C-0357-D464-D113-9FC85AC1B7FF}"/>
              </a:ext>
            </a:extLst>
          </p:cNvPr>
          <p:cNvSpPr txBox="1"/>
          <p:nvPr/>
        </p:nvSpPr>
        <p:spPr>
          <a:xfrm>
            <a:off x="1024128" y="3228945"/>
            <a:ext cx="714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 a sequence of random variables X1, X2, … , we have: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2116A-0DE8-142E-9461-4C7AA07607D8}"/>
              </a:ext>
            </a:extLst>
          </p:cNvPr>
          <p:cNvSpPr txBox="1"/>
          <p:nvPr/>
        </p:nvSpPr>
        <p:spPr>
          <a:xfrm>
            <a:off x="1024128" y="5425577"/>
            <a:ext cx="324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care?</a:t>
            </a:r>
          </a:p>
        </p:txBody>
      </p:sp>
    </p:spTree>
    <p:extLst>
      <p:ext uri="{BB962C8B-B14F-4D97-AF65-F5344CB8AC3E}">
        <p14:creationId xmlns:p14="http://schemas.microsoft.com/office/powerpoint/2010/main" val="88724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0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7BA24-DFFE-6A5D-EE68-B4AD1517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246457"/>
            <a:ext cx="10611627" cy="1916619"/>
          </a:xfrm>
        </p:spPr>
        <p:txBody>
          <a:bodyPr>
            <a:normAutofit/>
          </a:bodyPr>
          <a:lstStyle/>
          <a:p>
            <a:r>
              <a:rPr lang="en-US" dirty="0"/>
              <a:t>Markov Chain 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6B72-1A03-04FC-8C29-166FD188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7" y="2893475"/>
            <a:ext cx="5385201" cy="3242577"/>
          </a:xfrm>
        </p:spPr>
        <p:txBody>
          <a:bodyPr anchor="ctr">
            <a:normAutofit/>
          </a:bodyPr>
          <a:lstStyle/>
          <a:p>
            <a:r>
              <a:rPr lang="en-US" dirty="0"/>
              <a:t>A sequence of n random variables with Markov property </a:t>
            </a:r>
          </a:p>
          <a:p>
            <a:pPr lvl="1"/>
            <a:r>
              <a:rPr lang="en-US" dirty="0"/>
              <a:t>while classical CLT assumes independence</a:t>
            </a:r>
          </a:p>
          <a:p>
            <a:pPr lvl="1"/>
            <a:endParaRPr lang="en-US" dirty="0"/>
          </a:p>
          <a:p>
            <a:r>
              <a:rPr lang="en-US" dirty="0"/>
              <a:t>Xi’s are identically distributed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746BE29-2CE1-8ABE-27A7-5B14D23542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76278" y="3762688"/>
            <a:ext cx="5125226" cy="15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5FFD-33A1-8A13-09FE-A12D6084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7" y="2022354"/>
            <a:ext cx="3685849" cy="14424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D81B-5132-EF85-1A98-11A8F185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46782"/>
            <a:ext cx="10325000" cy="3564436"/>
          </a:xfrm>
        </p:spPr>
        <p:txBody>
          <a:bodyPr/>
          <a:lstStyle/>
          <a:p>
            <a:r>
              <a:rPr lang="en-US" dirty="0"/>
              <a:t>Weaker assumption	 √</a:t>
            </a:r>
          </a:p>
          <a:p>
            <a:endParaRPr lang="en-US" b="0" i="0" dirty="0">
              <a:solidFill>
                <a:srgbClr val="BDC1C6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  <a:p>
            <a:r>
              <a:rPr lang="en-US" dirty="0"/>
              <a:t>Same conclusion	 √</a:t>
            </a:r>
          </a:p>
          <a:p>
            <a:endParaRPr lang="en-US" b="0" i="0" dirty="0">
              <a:solidFill>
                <a:srgbClr val="BDC1C6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  <a:p>
            <a:r>
              <a:rPr lang="en-US" dirty="0"/>
              <a:t>Broader context	 √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8223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103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Grandview</vt:lpstr>
      <vt:lpstr>Roboto</vt:lpstr>
      <vt:lpstr>Wingdings</vt:lpstr>
      <vt:lpstr>CosineVTI</vt:lpstr>
      <vt:lpstr>Central Limit Theorem</vt:lpstr>
      <vt:lpstr>Recall: Central Limit Theorem</vt:lpstr>
      <vt:lpstr>Independent or not,     that is the question. </vt:lpstr>
      <vt:lpstr>Markov Property and Markov Chain</vt:lpstr>
      <vt:lpstr>Markov Chain Central Limit Theorem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Limit Theorem</dc:title>
  <dc:creator>Zhao Alex</dc:creator>
  <cp:lastModifiedBy>Zhao Alex</cp:lastModifiedBy>
  <cp:revision>10</cp:revision>
  <dcterms:created xsi:type="dcterms:W3CDTF">2022-10-10T23:09:38Z</dcterms:created>
  <dcterms:modified xsi:type="dcterms:W3CDTF">2022-10-11T17:05:11Z</dcterms:modified>
</cp:coreProperties>
</file>