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742" r:id="rId3"/>
    <p:sldId id="743" r:id="rId4"/>
    <p:sldId id="744" r:id="rId5"/>
    <p:sldId id="763" r:id="rId6"/>
    <p:sldId id="758" r:id="rId7"/>
    <p:sldId id="759" r:id="rId8"/>
    <p:sldId id="760" r:id="rId9"/>
    <p:sldId id="762" r:id="rId10"/>
    <p:sldId id="754" r:id="rId11"/>
    <p:sldId id="285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046B25-1CD6-4BDF-92BA-5F34AA971286}">
          <p14:sldIdLst>
            <p14:sldId id="256"/>
            <p14:sldId id="742"/>
            <p14:sldId id="743"/>
            <p14:sldId id="744"/>
            <p14:sldId id="763"/>
            <p14:sldId id="758"/>
            <p14:sldId id="759"/>
            <p14:sldId id="760"/>
            <p14:sldId id="762"/>
            <p14:sldId id="754"/>
            <p14:sldId id="285"/>
          </p14:sldIdLst>
        </p14:section>
        <p14:section name="infographic" id="{E056A892-9213-4DC4-B05C-EEA7800C2A1F}">
          <p14:sldIdLst/>
        </p14:section>
        <p14:section name="Closing Section" id="{F9018635-FA30-4337-8773-261AA56F254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CC6600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5033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C2A53-E32C-4C5E-ADA7-D79FB0BA762E}" type="datetimeFigureOut">
              <a:rPr lang="id-ID" smtClean="0"/>
              <a:t>10/08/2022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80536-9986-4883-89D2-475E07E85C6D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812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70ACA-6663-46EC-B8D9-3B809DFCA7C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4E5E3-5945-42E1-95B7-2F0223F6C2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7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933C4-7ABC-44A7-8649-D87A89DB0F5C}" type="datetimeFigureOut">
              <a:rPr lang="id-ID" smtClean="0"/>
              <a:t>10/08/2022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A7C5E-6161-46A3-81EF-3D88EA024A6C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528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433016" y="0"/>
            <a:ext cx="6858000" cy="6858000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212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60400" y="711200"/>
            <a:ext cx="10871200" cy="54483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579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12192002" cy="6858000"/>
          </a:xfrm>
          <a:custGeom>
            <a:avLst/>
            <a:gdLst>
              <a:gd name="connsiteX0" fmla="*/ 0 w 12192002"/>
              <a:gd name="connsiteY0" fmla="*/ 5931145 h 6858000"/>
              <a:gd name="connsiteX1" fmla="*/ 1976967 w 12192002"/>
              <a:gd name="connsiteY1" fmla="*/ 6858000 h 6858000"/>
              <a:gd name="connsiteX2" fmla="*/ 0 w 12192002"/>
              <a:gd name="connsiteY2" fmla="*/ 6858000 h 6858000"/>
              <a:gd name="connsiteX3" fmla="*/ 2 w 12192002"/>
              <a:gd name="connsiteY3" fmla="*/ 0 h 6858000"/>
              <a:gd name="connsiteX4" fmla="*/ 12192002 w 12192002"/>
              <a:gd name="connsiteY4" fmla="*/ 0 h 6858000"/>
              <a:gd name="connsiteX5" fmla="*/ 12192002 w 12192002"/>
              <a:gd name="connsiteY5" fmla="*/ 559558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2" h="6858000">
                <a:moveTo>
                  <a:pt x="0" y="5931145"/>
                </a:moveTo>
                <a:lnTo>
                  <a:pt x="1976967" y="6858000"/>
                </a:lnTo>
                <a:lnTo>
                  <a:pt x="0" y="6858000"/>
                </a:lnTo>
                <a:close/>
                <a:moveTo>
                  <a:pt x="2" y="0"/>
                </a:moveTo>
                <a:lnTo>
                  <a:pt x="12192002" y="0"/>
                </a:lnTo>
                <a:lnTo>
                  <a:pt x="12192002" y="559558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2121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927225" y="2387600"/>
            <a:ext cx="2540000" cy="4470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826000" y="2015651"/>
            <a:ext cx="2540000" cy="4470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724775" y="2387600"/>
            <a:ext cx="2540000" cy="4470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7043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966200" y="698500"/>
            <a:ext cx="2578100" cy="26543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235700" y="698500"/>
            <a:ext cx="2578100" cy="26543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235700" y="3505200"/>
            <a:ext cx="2578100" cy="26543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966200" y="3505200"/>
            <a:ext cx="2578100" cy="26543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2358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5094288" y="1494970"/>
            <a:ext cx="6532561" cy="4397829"/>
          </a:xfrm>
          <a:prstGeom prst="rect">
            <a:avLst/>
          </a:prstGeom>
          <a:noFill/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Drag n Drop</a:t>
            </a:r>
          </a:p>
        </p:txBody>
      </p:sp>
    </p:spTree>
    <p:extLst>
      <p:ext uri="{BB962C8B-B14F-4D97-AF65-F5344CB8AC3E}">
        <p14:creationId xmlns:p14="http://schemas.microsoft.com/office/powerpoint/2010/main" val="1372427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1015138" y="2556312"/>
            <a:ext cx="1925636" cy="2114497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3755282" y="2553436"/>
            <a:ext cx="1925636" cy="2114497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492282" y="2551052"/>
            <a:ext cx="1925636" cy="2114497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9252522" y="2548176"/>
            <a:ext cx="1925636" cy="2114497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53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0" y="1"/>
            <a:ext cx="5990767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42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w Macbook Silv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417" y="1749483"/>
            <a:ext cx="6507972" cy="3810724"/>
          </a:xfrm>
          <a:prstGeom prst="rect">
            <a:avLst/>
          </a:prstGeom>
        </p:spPr>
      </p:pic>
      <p:sp>
        <p:nvSpPr>
          <p:cNvPr id="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563936" y="2056054"/>
            <a:ext cx="4998970" cy="312157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74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hone6_mockup_front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799" y="111443"/>
            <a:ext cx="5418951" cy="8513889"/>
          </a:xfrm>
          <a:prstGeom prst="rect">
            <a:avLst/>
          </a:prstGeom>
        </p:spPr>
      </p:pic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960173" y="1438507"/>
            <a:ext cx="3268159" cy="58097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2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115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3316310"/>
            <a:ext cx="12192000" cy="35416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4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801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3673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5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987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1294" y="478565"/>
            <a:ext cx="5452217" cy="5935054"/>
          </a:xfrm>
          <a:custGeom>
            <a:avLst/>
            <a:gdLst>
              <a:gd name="connsiteX0" fmla="*/ 0 w 5452217"/>
              <a:gd name="connsiteY0" fmla="*/ 0 h 5935054"/>
              <a:gd name="connsiteX1" fmla="*/ 5452217 w 5452217"/>
              <a:gd name="connsiteY1" fmla="*/ 0 h 5935054"/>
              <a:gd name="connsiteX2" fmla="*/ 5452217 w 5452217"/>
              <a:gd name="connsiteY2" fmla="*/ 5935054 h 5935054"/>
              <a:gd name="connsiteX3" fmla="*/ 0 w 5452217"/>
              <a:gd name="connsiteY3" fmla="*/ 5935054 h 593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2217" h="5935054">
                <a:moveTo>
                  <a:pt x="0" y="0"/>
                </a:moveTo>
                <a:lnTo>
                  <a:pt x="5452217" y="0"/>
                </a:lnTo>
                <a:lnTo>
                  <a:pt x="5452217" y="5935054"/>
                </a:lnTo>
                <a:lnTo>
                  <a:pt x="0" y="5935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000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1294" y="478565"/>
            <a:ext cx="5452217" cy="5935054"/>
          </a:xfrm>
          <a:prstGeom prst="snip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350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895350" y="1047750"/>
            <a:ext cx="4762500" cy="4762500"/>
          </a:xfrm>
          <a:custGeom>
            <a:avLst/>
            <a:gdLst>
              <a:gd name="connsiteX0" fmla="*/ 2381250 w 4762500"/>
              <a:gd name="connsiteY0" fmla="*/ 0 h 4762500"/>
              <a:gd name="connsiteX1" fmla="*/ 4762500 w 4762500"/>
              <a:gd name="connsiteY1" fmla="*/ 2381250 h 4762500"/>
              <a:gd name="connsiteX2" fmla="*/ 2381250 w 4762500"/>
              <a:gd name="connsiteY2" fmla="*/ 4762500 h 4762500"/>
              <a:gd name="connsiteX3" fmla="*/ 0 w 4762500"/>
              <a:gd name="connsiteY3" fmla="*/ 2381250 h 4762500"/>
              <a:gd name="connsiteX4" fmla="*/ 2381250 w 4762500"/>
              <a:gd name="connsiteY4" fmla="*/ 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0" h="4762500">
                <a:moveTo>
                  <a:pt x="2381250" y="0"/>
                </a:moveTo>
                <a:cubicBezTo>
                  <a:pt x="3696378" y="0"/>
                  <a:pt x="4762500" y="1066122"/>
                  <a:pt x="4762500" y="2381250"/>
                </a:cubicBezTo>
                <a:cubicBezTo>
                  <a:pt x="4762500" y="3696378"/>
                  <a:pt x="3696378" y="4762500"/>
                  <a:pt x="2381250" y="4762500"/>
                </a:cubicBezTo>
                <a:cubicBezTo>
                  <a:pt x="1066122" y="4762500"/>
                  <a:pt x="0" y="3696378"/>
                  <a:pt x="0" y="2381250"/>
                </a:cubicBezTo>
                <a:cubicBezTo>
                  <a:pt x="0" y="1066122"/>
                  <a:pt x="1066122" y="0"/>
                  <a:pt x="23812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218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693228" cy="6858000"/>
          </a:xfrm>
          <a:custGeom>
            <a:avLst/>
            <a:gdLst>
              <a:gd name="connsiteX0" fmla="*/ 0 w 5693228"/>
              <a:gd name="connsiteY0" fmla="*/ 0 h 6858000"/>
              <a:gd name="connsiteX1" fmla="*/ 2680643 w 5693228"/>
              <a:gd name="connsiteY1" fmla="*/ 0 h 6858000"/>
              <a:gd name="connsiteX2" fmla="*/ 2752462 w 5693228"/>
              <a:gd name="connsiteY2" fmla="*/ 24301 h 6858000"/>
              <a:gd name="connsiteX3" fmla="*/ 5693228 w 5693228"/>
              <a:gd name="connsiteY3" fmla="*/ 4234089 h 6858000"/>
              <a:gd name="connsiteX4" fmla="*/ 4927817 w 5693228"/>
              <a:gd name="connsiteY4" fmla="*/ 6739872 h 6858000"/>
              <a:gd name="connsiteX5" fmla="*/ 4839483 w 5693228"/>
              <a:gd name="connsiteY5" fmla="*/ 6858000 h 6858000"/>
              <a:gd name="connsiteX6" fmla="*/ 0 w 56932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3228" h="6858000">
                <a:moveTo>
                  <a:pt x="0" y="0"/>
                </a:moveTo>
                <a:lnTo>
                  <a:pt x="2680643" y="0"/>
                </a:lnTo>
                <a:lnTo>
                  <a:pt x="2752462" y="24301"/>
                </a:lnTo>
                <a:cubicBezTo>
                  <a:pt x="4468532" y="652639"/>
                  <a:pt x="5693228" y="2300342"/>
                  <a:pt x="5693228" y="4234089"/>
                </a:cubicBezTo>
                <a:cubicBezTo>
                  <a:pt x="5693228" y="5162288"/>
                  <a:pt x="5411058" y="6024582"/>
                  <a:pt x="4927817" y="6739872"/>
                </a:cubicBezTo>
                <a:lnTo>
                  <a:pt x="483948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145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99974" y="1200150"/>
            <a:ext cx="4457700" cy="44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15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847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3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66" r:id="rId7"/>
    <p:sldLayoutId id="2147483667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/>
          <p:cNvSpPr/>
          <p:nvPr/>
        </p:nvSpPr>
        <p:spPr>
          <a:xfrm flipH="1" flipV="1">
            <a:off x="-161109" y="-103969"/>
            <a:ext cx="6257109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92" y="0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21600" y="18000"/>
                  <a:pt x="21600" y="14400"/>
                  <a:pt x="21600" y="10800"/>
                </a:cubicBezTo>
                <a:cubicBezTo>
                  <a:pt x="21600" y="7200"/>
                  <a:pt x="21600" y="3600"/>
                  <a:pt x="21600" y="0"/>
                </a:cubicBezTo>
                <a:lnTo>
                  <a:pt x="11492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419100" dist="50800" dir="5400000" algn="ctr" rotWithShape="0">
              <a:srgbClr val="000000">
                <a:alpha val="43137"/>
              </a:srgbClr>
            </a:outerShdw>
          </a:effectLst>
        </p:spPr>
        <p:txBody>
          <a:bodyPr lIns="25400" tIns="25400" rIns="25400" bIns="25400" anchor="ctr"/>
          <a:lstStyle/>
          <a:p>
            <a:endParaRPr sz="600" dirty="0"/>
          </a:p>
        </p:txBody>
      </p:sp>
      <p:sp>
        <p:nvSpPr>
          <p:cNvPr id="13" name="TextBox 12"/>
          <p:cNvSpPr txBox="1">
            <a:spLocks noGrp="1"/>
          </p:cNvSpPr>
          <p:nvPr>
            <p:ph type="title" idx="4294967295"/>
          </p:nvPr>
        </p:nvSpPr>
        <p:spPr>
          <a:xfrm>
            <a:off x="264920" y="1667750"/>
            <a:ext cx="2664711" cy="175432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EASE DATA PIPELINE</a:t>
            </a:r>
            <a:endParaRPr kumimoji="0" lang="id-ID" sz="36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Isosceles Triangle 7"/>
          <p:cNvSpPr/>
          <p:nvPr/>
        </p:nvSpPr>
        <p:spPr>
          <a:xfrm rot="4777365">
            <a:off x="4826212" y="4417594"/>
            <a:ext cx="1822560" cy="1413238"/>
          </a:xfrm>
          <a:prstGeom prst="triangle">
            <a:avLst/>
          </a:prstGeom>
          <a:solidFill>
            <a:schemeClr val="bg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11883195">
            <a:off x="6232816" y="3684809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rot="15469522">
            <a:off x="5500407" y="5217812"/>
            <a:ext cx="1513405" cy="1315616"/>
          </a:xfrm>
          <a:prstGeom prst="triangle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9" name="Isosceles Triangle 38"/>
          <p:cNvSpPr/>
          <p:nvPr/>
        </p:nvSpPr>
        <p:spPr>
          <a:xfrm rot="15252587">
            <a:off x="8039471" y="394804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11473598">
            <a:off x="10245871" y="322437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C2DA37-63B0-44CF-7EF8-D2231F26906F}"/>
              </a:ext>
            </a:extLst>
          </p:cNvPr>
          <p:cNvSpPr txBox="1"/>
          <p:nvPr/>
        </p:nvSpPr>
        <p:spPr>
          <a:xfrm>
            <a:off x="6961239" y="1936955"/>
            <a:ext cx="2694038" cy="2349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BD6C275D-BB9F-67A8-BC22-C2F06E4304F8}"/>
              </a:ext>
            </a:extLst>
          </p:cNvPr>
          <p:cNvSpPr/>
          <p:nvPr/>
        </p:nvSpPr>
        <p:spPr>
          <a:xfrm>
            <a:off x="6518787" y="1667750"/>
            <a:ext cx="3999926" cy="204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KAEYROS ANALYTICS</a:t>
            </a:r>
          </a:p>
        </p:txBody>
      </p:sp>
    </p:spTree>
    <p:extLst>
      <p:ext uri="{BB962C8B-B14F-4D97-AF65-F5344CB8AC3E}">
        <p14:creationId xmlns:p14="http://schemas.microsoft.com/office/powerpoint/2010/main" val="4003687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440C4789-F896-767C-753E-48EC4C6CA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76" y="1690105"/>
            <a:ext cx="7199365" cy="3787468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2514DEF-98C7-FB36-AAB9-936DDE6A3E78}"/>
              </a:ext>
            </a:extLst>
          </p:cNvPr>
          <p:cNvSpPr/>
          <p:nvPr/>
        </p:nvSpPr>
        <p:spPr>
          <a:xfrm>
            <a:off x="3955169" y="294649"/>
            <a:ext cx="3739594" cy="835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NEW DATABASE WITH NEW KPI</a:t>
            </a:r>
          </a:p>
        </p:txBody>
      </p:sp>
    </p:spTree>
    <p:extLst>
      <p:ext uri="{BB962C8B-B14F-4D97-AF65-F5344CB8AC3E}">
        <p14:creationId xmlns:p14="http://schemas.microsoft.com/office/powerpoint/2010/main" val="278715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A picture containing person, person, wall, indoor&#10;&#10;Description automatically generated">
            <a:extLst>
              <a:ext uri="{FF2B5EF4-FFF2-40B4-BE49-F238E27FC236}">
                <a16:creationId xmlns:a16="http://schemas.microsoft.com/office/drawing/2014/main" id="{46975184-E879-4466-8E16-90425E007C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2" b="5372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-7258" y="0"/>
            <a:ext cx="12199257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857859" y="634129"/>
            <a:ext cx="4485806" cy="295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1800" spc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6598" y="3200878"/>
            <a:ext cx="52574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800" b="1" dirty="0">
                <a:solidFill>
                  <a:schemeClr val="bg1"/>
                </a:solidFill>
                <a:effectLst>
                  <a:outerShdw blurRad="444500" sx="102000" sy="102000" algn="ctr" rotWithShape="0">
                    <a:prstClr val="black">
                      <a:alpha val="40000"/>
                    </a:prstClr>
                  </a:outerShdw>
                </a:effectLst>
                <a:latin typeface="Kelson Sans" panose="02000500000000000000" pitchFamily="50" charset="0"/>
              </a:rPr>
              <a:t>Thank You</a:t>
            </a:r>
          </a:p>
        </p:txBody>
      </p:sp>
      <p:sp>
        <p:nvSpPr>
          <p:cNvPr id="9" name="Isosceles Triangle 8"/>
          <p:cNvSpPr/>
          <p:nvPr/>
        </p:nvSpPr>
        <p:spPr>
          <a:xfrm rot="4777365">
            <a:off x="-457945" y="5219214"/>
            <a:ext cx="1822560" cy="1413238"/>
          </a:xfrm>
          <a:prstGeom prst="triangle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rot="15879347">
            <a:off x="56384" y="4453345"/>
            <a:ext cx="1513405" cy="1315616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 rot="4777365">
            <a:off x="10613553" y="-495777"/>
            <a:ext cx="1822560" cy="1413238"/>
          </a:xfrm>
          <a:prstGeom prst="triangle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15423517">
            <a:off x="10719488" y="811101"/>
            <a:ext cx="1513405" cy="1315616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7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7EFDCAB-20D9-7962-FAD3-3CC97AC176DE}"/>
              </a:ext>
            </a:extLst>
          </p:cNvPr>
          <p:cNvSpPr/>
          <p:nvPr/>
        </p:nvSpPr>
        <p:spPr>
          <a:xfrm>
            <a:off x="3338623" y="337351"/>
            <a:ext cx="2945522" cy="797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EXTRAT DATA FROM MYSQLDATA BASE</a:t>
            </a:r>
          </a:p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0202D94-A8CE-DE2F-8F28-FC071E0E070D}"/>
              </a:ext>
            </a:extLst>
          </p:cNvPr>
          <p:cNvSpPr txBox="1"/>
          <p:nvPr/>
        </p:nvSpPr>
        <p:spPr>
          <a:xfrm>
            <a:off x="2853158" y="1110505"/>
            <a:ext cx="425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COLLECT DATA EVERYDAY AT 5:00 PM</a:t>
            </a:r>
            <a:endParaRPr lang="de-DE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564BA08-B3E2-4E3B-DCE5-63A5870B1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28" y="1574266"/>
            <a:ext cx="7902761" cy="503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0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CF250A8-CAEA-15E1-6015-D397771B86CB}"/>
              </a:ext>
            </a:extLst>
          </p:cNvPr>
          <p:cNvSpPr/>
          <p:nvPr/>
        </p:nvSpPr>
        <p:spPr>
          <a:xfrm>
            <a:off x="1028699" y="1967266"/>
            <a:ext cx="2850573" cy="25472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PROCESSING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KPI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DCC06A6-1129-8ED9-706E-C60B2DF80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266" y="643466"/>
            <a:ext cx="666680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8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CC25DF6-109A-BCAC-0923-BE9363586D6C}"/>
              </a:ext>
            </a:extLst>
          </p:cNvPr>
          <p:cNvSpPr/>
          <p:nvPr/>
        </p:nvSpPr>
        <p:spPr>
          <a:xfrm>
            <a:off x="1028700" y="1967266"/>
            <a:ext cx="2628900" cy="25472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LOAD NEW DATA TO MYSQL DATABASE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462B57-40F6-AE46-E2DE-03F238E8D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478384"/>
            <a:ext cx="6780700" cy="3898902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CA54D9F-EA87-46B1-871C-275D45453FB1}"/>
              </a:ext>
            </a:extLst>
          </p:cNvPr>
          <p:cNvSpPr/>
          <p:nvPr/>
        </p:nvSpPr>
        <p:spPr>
          <a:xfrm>
            <a:off x="3955169" y="294649"/>
            <a:ext cx="3739594" cy="835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NEW DATA SAVE TO SQL</a:t>
            </a:r>
          </a:p>
        </p:txBody>
      </p:sp>
    </p:spTree>
    <p:extLst>
      <p:ext uri="{BB962C8B-B14F-4D97-AF65-F5344CB8AC3E}">
        <p14:creationId xmlns:p14="http://schemas.microsoft.com/office/powerpoint/2010/main" val="423542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A6928DF-7D05-BD35-9ED5-35FDDFDECF52}"/>
              </a:ext>
            </a:extLst>
          </p:cNvPr>
          <p:cNvSpPr txBox="1"/>
          <p:nvPr/>
        </p:nvSpPr>
        <p:spPr>
          <a:xfrm>
            <a:off x="1958364" y="2872596"/>
            <a:ext cx="87001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b="1" dirty="0"/>
              <a:t>DATA PIPELINE UI </a:t>
            </a:r>
            <a:endParaRPr lang="de-DE" sz="8000" dirty="0">
              <a:highlight>
                <a:srgbClr val="C0C0C0"/>
              </a:highlight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236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B6C5D06-A213-8041-E926-7EEE5B07AEEE}"/>
              </a:ext>
            </a:extLst>
          </p:cNvPr>
          <p:cNvSpPr txBox="1"/>
          <p:nvPr/>
        </p:nvSpPr>
        <p:spPr>
          <a:xfrm>
            <a:off x="3174797" y="226640"/>
            <a:ext cx="432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AIRFLOW DAGS</a:t>
            </a:r>
            <a:endParaRPr lang="de-DE" sz="2400" b="1" dirty="0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93EE989C-352E-2F95-848A-19D45BB01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54" y="1212271"/>
            <a:ext cx="9384146" cy="373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7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DA264BE1-795B-9271-C32B-D9BBE229A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527" y="1723386"/>
            <a:ext cx="8949235" cy="3411227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F1D9019-FDAC-5ECA-C0AE-DD8BE92B5FC3}"/>
              </a:ext>
            </a:extLst>
          </p:cNvPr>
          <p:cNvSpPr/>
          <p:nvPr/>
        </p:nvSpPr>
        <p:spPr>
          <a:xfrm>
            <a:off x="3955169" y="294649"/>
            <a:ext cx="3739594" cy="835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ACTIVE DAGS</a:t>
            </a:r>
          </a:p>
        </p:txBody>
      </p:sp>
    </p:spTree>
    <p:extLst>
      <p:ext uri="{BB962C8B-B14F-4D97-AF65-F5344CB8AC3E}">
        <p14:creationId xmlns:p14="http://schemas.microsoft.com/office/powerpoint/2010/main" val="12500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9E31FE-D038-9B28-A81E-8E4906BEC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1165"/>
            <a:ext cx="12192000" cy="4435670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2D99817-25FA-CECE-AF14-87D337E1116A}"/>
              </a:ext>
            </a:extLst>
          </p:cNvPr>
          <p:cNvSpPr/>
          <p:nvPr/>
        </p:nvSpPr>
        <p:spPr>
          <a:xfrm>
            <a:off x="3955169" y="294649"/>
            <a:ext cx="2782061" cy="542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TRIGGER DAGS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9C65E25-F983-E0D3-5684-A877B9E6FF09}"/>
              </a:ext>
            </a:extLst>
          </p:cNvPr>
          <p:cNvSpPr txBox="1"/>
          <p:nvPr/>
        </p:nvSpPr>
        <p:spPr>
          <a:xfrm>
            <a:off x="3955169" y="828091"/>
            <a:ext cx="304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 JOB SUCESS; 1 JOB RUNING</a:t>
            </a:r>
          </a:p>
        </p:txBody>
      </p:sp>
    </p:spTree>
    <p:extLst>
      <p:ext uri="{BB962C8B-B14F-4D97-AF65-F5344CB8AC3E}">
        <p14:creationId xmlns:p14="http://schemas.microsoft.com/office/powerpoint/2010/main" val="396078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A28A94FB-334E-935F-3714-45DA84DC8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2495780"/>
            <a:ext cx="9591267" cy="3313893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FCDE020-F46A-69E0-1BFB-0B00B1665AF6}"/>
              </a:ext>
            </a:extLst>
          </p:cNvPr>
          <p:cNvSpPr/>
          <p:nvPr/>
        </p:nvSpPr>
        <p:spPr>
          <a:xfrm>
            <a:off x="3955169" y="294649"/>
            <a:ext cx="3739594" cy="835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DAG GRAPH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BECBE65-0828-BB97-478C-78259EE7B0AD}"/>
              </a:ext>
            </a:extLst>
          </p:cNvPr>
          <p:cNvSpPr txBox="1"/>
          <p:nvPr/>
        </p:nvSpPr>
        <p:spPr>
          <a:xfrm>
            <a:off x="3955169" y="1466491"/>
            <a:ext cx="316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SUCCESSFUL WITH GREEN</a:t>
            </a:r>
          </a:p>
        </p:txBody>
      </p:sp>
    </p:spTree>
    <p:extLst>
      <p:ext uri="{BB962C8B-B14F-4D97-AF65-F5344CB8AC3E}">
        <p14:creationId xmlns:p14="http://schemas.microsoft.com/office/powerpoint/2010/main" val="154916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</Words>
  <Application>Microsoft Office PowerPoint</Application>
  <PresentationFormat>Breitbild</PresentationFormat>
  <Paragraphs>17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Kelson Sans</vt:lpstr>
      <vt:lpstr>Lato</vt:lpstr>
      <vt:lpstr>Poppins Light</vt:lpstr>
      <vt:lpstr>Office Theme</vt:lpstr>
      <vt:lpstr>EASE DATA PIPELINE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maranita</dc:creator>
  <cp:lastModifiedBy>Cartelle Fotsing</cp:lastModifiedBy>
  <cp:revision>256</cp:revision>
  <dcterms:created xsi:type="dcterms:W3CDTF">2018-07-17T11:16:02Z</dcterms:created>
  <dcterms:modified xsi:type="dcterms:W3CDTF">2022-08-10T15:28:42Z</dcterms:modified>
</cp:coreProperties>
</file>