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CE9"/>
    <a:srgbClr val="6066DC"/>
    <a:srgbClr val="8185E4"/>
    <a:srgbClr val="5E64DC"/>
    <a:srgbClr val="C17756"/>
    <a:srgbClr val="757BCC"/>
    <a:srgbClr val="777BCD"/>
    <a:srgbClr val="A29FD4"/>
    <a:srgbClr val="D7B8A1"/>
    <a:srgbClr val="D2C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28571-1C69-47E6-A600-4254240FB0E1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B4424-A484-43CA-ACDB-8502368F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2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B4424-A484-43CA-ACDB-8502368FD5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4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4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FF96D-EA93-4238-9479-A1AA8F8020D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2E35-D70D-4BC9-AB10-7732D293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6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E7D546-2EF8-4999-A710-94BDF37F1D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422" l="6259" r="89708">
                        <a14:foregroundMark x1="29485" y1="84531" x2="37552" y2="66172"/>
                        <a14:foregroundMark x1="37552" y1="66172" x2="41864" y2="73750"/>
                        <a14:foregroundMark x1="41864" y1="73750" x2="50626" y2="68828"/>
                        <a14:foregroundMark x1="50626" y1="68828" x2="59388" y2="86875"/>
                        <a14:foregroundMark x1="59388" y1="86875" x2="51043" y2="81094"/>
                        <a14:foregroundMark x1="51043" y1="81094" x2="47427" y2="71172"/>
                        <a14:foregroundMark x1="12656" y1="86875" x2="10570" y2="56719"/>
                        <a14:foregroundMark x1="10570" y1="56719" x2="14325" y2="46328"/>
                        <a14:foregroundMark x1="17524" y1="42578" x2="29346" y2="37656"/>
                        <a14:foregroundMark x1="29346" y1="37656" x2="43950" y2="35938"/>
                        <a14:foregroundMark x1="43950" y1="35938" x2="52295" y2="29219"/>
                        <a14:foregroundMark x1="52295" y1="29219" x2="49791" y2="14063"/>
                        <a14:foregroundMark x1="52017" y1="11563" x2="46592" y2="21641"/>
                        <a14:foregroundMark x1="46592" y1="21641" x2="54937" y2="14453"/>
                        <a14:foregroundMark x1="54937" y1="14453" x2="55355" y2="7109"/>
                        <a14:foregroundMark x1="55355" y1="7109" x2="52573" y2="6172"/>
                        <a14:foregroundMark x1="44784" y1="2813" x2="58136" y2="2344"/>
                        <a14:foregroundMark x1="58136" y1="2344" x2="64256" y2="8594"/>
                        <a14:foregroundMark x1="64256" y1="8594" x2="60779" y2="13359"/>
                        <a14:foregroundMark x1="66342" y1="74844" x2="66342" y2="74844"/>
                        <a14:foregroundMark x1="27955" y1="96094" x2="33380" y2="89531"/>
                        <a14:foregroundMark x1="33380" y1="89531" x2="44089" y2="85703"/>
                        <a14:foregroundMark x1="44089" y1="85703" x2="56467" y2="87188"/>
                        <a14:foregroundMark x1="56467" y1="87188" x2="57858" y2="97422"/>
                        <a14:foregroundMark x1="12656" y1="92500" x2="20167" y2="96953"/>
                        <a14:foregroundMark x1="7510" y1="64844" x2="6259" y2="51641"/>
                        <a14:foregroundMark x1="56467" y1="21172" x2="62865" y2="14844"/>
                        <a14:foregroundMark x1="67038" y1="3750" x2="65925" y2="3594"/>
                        <a14:foregroundMark x1="65508" y1="3359" x2="68707" y2="7266"/>
                        <a14:foregroundMark x1="64117" y1="3047" x2="67177" y2="3438"/>
                        <a14:backgroundMark x1="8345" y1="28750" x2="21001" y2="13125"/>
                        <a14:backgroundMark x1="21001" y1="13125" x2="21836" y2="8906"/>
                        <a14:backgroundMark x1="82476" y1="14609" x2="92768" y2="32578"/>
                        <a14:backgroundMark x1="81780" y1="97344" x2="90125" y2="47500"/>
                        <a14:backgroundMark x1="70793" y1="70000" x2="74965" y2="63203"/>
                        <a14:backgroundMark x1="74965" y1="63203" x2="82058" y2="69609"/>
                        <a14:backgroundMark x1="82058" y1="69609" x2="98887" y2="60156"/>
                        <a14:backgroundMark x1="19611" y1="58984" x2="19332" y2="59922"/>
                        <a14:backgroundMark x1="42420" y1="98516" x2="42420" y2="99453"/>
                        <a14:backgroundMark x1="16412" y1="78281" x2="16968" y2="75859"/>
                        <a14:backgroundMark x1="4033" y1="79766" x2="3755" y2="72734"/>
                        <a14:backgroundMark x1="15994" y1="81328" x2="16968" y2="76797"/>
                        <a14:backgroundMark x1="16829" y1="65000" x2="17942" y2="68828"/>
                        <a14:backgroundMark x1="19193" y1="56563" x2="19193" y2="58594"/>
                        <a14:backgroundMark x1="556" y1="62500" x2="3060" y2="69609"/>
                        <a14:backgroundMark x1="70236" y1="15156" x2="74965" y2="8594"/>
                        <a14:backgroundMark x1="74965" y1="8594" x2="72323" y2="7109"/>
                        <a14:backgroundMark x1="72184" y1="13125" x2="71766" y2="6719"/>
                        <a14:backgroundMark x1="5563" y1="77031" x2="6120" y2="78281"/>
                        <a14:backgroundMark x1="556" y1="54375" x2="6676" y2="43359"/>
                        <a14:backgroundMark x1="7093" y1="80625" x2="4451" y2="71563"/>
                        <a14:backgroundMark x1="72045" y1="71484" x2="74409" y2="78828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8" t="338" r="-2408" b="-338"/>
          <a:stretch/>
        </p:blipFill>
        <p:spPr>
          <a:xfrm>
            <a:off x="8289553" y="182277"/>
            <a:ext cx="3759218" cy="6692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9D0485-0397-4A62-A5C8-F48BCE1BB961}"/>
              </a:ext>
            </a:extLst>
          </p:cNvPr>
          <p:cNvSpPr/>
          <p:nvPr/>
        </p:nvSpPr>
        <p:spPr>
          <a:xfrm>
            <a:off x="451699" y="3210297"/>
            <a:ext cx="3628108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HTML – CSS – JavaScript - TypeScript</a:t>
            </a:r>
            <a:b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</a:b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D9E54-10DE-492A-A31C-2DD945D99D15}"/>
              </a:ext>
            </a:extLst>
          </p:cNvPr>
          <p:cNvSpPr/>
          <p:nvPr/>
        </p:nvSpPr>
        <p:spPr>
          <a:xfrm>
            <a:off x="374312" y="164912"/>
            <a:ext cx="855394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>
                  <a:solidFill>
                    <a:schemeClr val="bg1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Octavio</a:t>
            </a:r>
            <a:r>
              <a:rPr lang="en-US" sz="8800" b="1" cap="none" spc="0" dirty="0">
                <a:ln w="0">
                  <a:solidFill>
                    <a:schemeClr val="bg1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 Avila Cardet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3623D-9533-4475-91B9-72D8711094CA}"/>
              </a:ext>
            </a:extLst>
          </p:cNvPr>
          <p:cNvSpPr/>
          <p:nvPr/>
        </p:nvSpPr>
        <p:spPr>
          <a:xfrm>
            <a:off x="451699" y="2233908"/>
            <a:ext cx="20473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Former intern at SAIC</a:t>
            </a: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8A0EC-BD5B-494F-A210-CAB526F3E1CD}"/>
              </a:ext>
            </a:extLst>
          </p:cNvPr>
          <p:cNvSpPr/>
          <p:nvPr/>
        </p:nvSpPr>
        <p:spPr>
          <a:xfrm>
            <a:off x="451699" y="1553238"/>
            <a:ext cx="160531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Work experience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80326-096E-45EB-8725-18D73EF0E467}"/>
              </a:ext>
            </a:extLst>
          </p:cNvPr>
          <p:cNvSpPr/>
          <p:nvPr/>
        </p:nvSpPr>
        <p:spPr>
          <a:xfrm>
            <a:off x="451699" y="2891858"/>
            <a:ext cx="8050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Skillset</a:t>
            </a:r>
          </a:p>
          <a:p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D7612-F4B7-442E-A81D-5E448A2E4292}"/>
              </a:ext>
            </a:extLst>
          </p:cNvPr>
          <p:cNvSpPr/>
          <p:nvPr/>
        </p:nvSpPr>
        <p:spPr>
          <a:xfrm>
            <a:off x="419894" y="1864576"/>
            <a:ext cx="23959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Two times </a:t>
            </a:r>
            <a:r>
              <a:rPr lang="en-US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Microsoft intern</a:t>
            </a:r>
            <a:endParaRPr lang="en-US" sz="200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E3B98-204F-4B2C-970C-21C132AAABA5}"/>
              </a:ext>
            </a:extLst>
          </p:cNvPr>
          <p:cNvSpPr/>
          <p:nvPr/>
        </p:nvSpPr>
        <p:spPr>
          <a:xfrm>
            <a:off x="433324" y="3989054"/>
            <a:ext cx="10406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C# - Java</a:t>
            </a: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D968C-2087-4AB6-BFA7-1B4F2B31A8F4}"/>
              </a:ext>
            </a:extLst>
          </p:cNvPr>
          <p:cNvSpPr/>
          <p:nvPr/>
        </p:nvSpPr>
        <p:spPr>
          <a:xfrm>
            <a:off x="433324" y="3586721"/>
            <a:ext cx="15167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React</a:t>
            </a:r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 - Angular</a:t>
            </a: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103812-0DCF-47BA-99D4-F84C18529218}"/>
              </a:ext>
            </a:extLst>
          </p:cNvPr>
          <p:cNvSpPr/>
          <p:nvPr/>
        </p:nvSpPr>
        <p:spPr>
          <a:xfrm>
            <a:off x="374312" y="6101286"/>
            <a:ext cx="2858475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Arduino obstacle avoiding robot</a:t>
            </a:r>
            <a:b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</a:b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DA1FD-2BB8-46EA-A8EA-3269364C86B7}"/>
              </a:ext>
            </a:extLst>
          </p:cNvPr>
          <p:cNvSpPr/>
          <p:nvPr/>
        </p:nvSpPr>
        <p:spPr>
          <a:xfrm>
            <a:off x="433324" y="4624093"/>
            <a:ext cx="12854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Past projects</a:t>
            </a:r>
          </a:p>
          <a:p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20E3C8-4B13-48E2-A6ED-FF57419FC84D}"/>
              </a:ext>
            </a:extLst>
          </p:cNvPr>
          <p:cNvSpPr/>
          <p:nvPr/>
        </p:nvSpPr>
        <p:spPr>
          <a:xfrm>
            <a:off x="433324" y="5684007"/>
            <a:ext cx="30011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Random quote generator website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4A070-6549-4C4F-BDA0-9FBCF026A26A}"/>
              </a:ext>
            </a:extLst>
          </p:cNvPr>
          <p:cNvSpPr/>
          <p:nvPr/>
        </p:nvSpPr>
        <p:spPr>
          <a:xfrm>
            <a:off x="411940" y="4989729"/>
            <a:ext cx="3772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Two React web interfaces</a:t>
            </a:r>
          </a:p>
          <a:p>
            <a:r>
              <a:rPr lang="en-US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 for the Microsoft Reporting Analytics team</a:t>
            </a:r>
            <a:endParaRPr lang="en-US" sz="200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7EC79A-C559-4C27-BD51-23893A53463C}"/>
              </a:ext>
            </a:extLst>
          </p:cNvPr>
          <p:cNvCxnSpPr>
            <a:cxnSpLocks/>
          </p:cNvCxnSpPr>
          <p:nvPr/>
        </p:nvCxnSpPr>
        <p:spPr>
          <a:xfrm>
            <a:off x="4488872" y="1598374"/>
            <a:ext cx="0" cy="4786389"/>
          </a:xfrm>
          <a:prstGeom prst="line">
            <a:avLst/>
          </a:prstGeom>
          <a:ln>
            <a:solidFill>
              <a:srgbClr val="989CE9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C40A78-442D-49E1-BB62-6387ED0FE66B}"/>
              </a:ext>
            </a:extLst>
          </p:cNvPr>
          <p:cNvSpPr/>
          <p:nvPr/>
        </p:nvSpPr>
        <p:spPr>
          <a:xfrm>
            <a:off x="4778519" y="2317620"/>
            <a:ext cx="20168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786 - 859 - 8473</a:t>
            </a:r>
            <a:endParaRPr lang="en-US" sz="200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C85850-46D1-4884-8453-58E682FDF7F4}"/>
              </a:ext>
            </a:extLst>
          </p:cNvPr>
          <p:cNvSpPr/>
          <p:nvPr/>
        </p:nvSpPr>
        <p:spPr>
          <a:xfrm>
            <a:off x="4778519" y="1553238"/>
            <a:ext cx="114005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Contact 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3FAB45-8E6C-40B1-90C5-0A1E803DF7D0}"/>
              </a:ext>
            </a:extLst>
          </p:cNvPr>
          <p:cNvSpPr/>
          <p:nvPr/>
        </p:nvSpPr>
        <p:spPr>
          <a:xfrm>
            <a:off x="4778519" y="1922570"/>
            <a:ext cx="17299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cap="none" spc="0" dirty="0">
                <a:ln w="0"/>
                <a:solidFill>
                  <a:srgbClr val="989CE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oavil004@fiu.edu</a:t>
            </a:r>
            <a:endParaRPr lang="en-US" sz="2000" cap="none" spc="0" dirty="0">
              <a:ln w="0"/>
              <a:solidFill>
                <a:srgbClr val="989CE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stron Boy Rg" panose="02010601010101010101" pitchFamily="2" charset="0"/>
              <a:cs typeface="White Rabbit" panose="00000009000000000000" pitchFamily="50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1C8486-6E06-47B9-9100-ED57252BC20A}"/>
              </a:ext>
            </a:extLst>
          </p:cNvPr>
          <p:cNvSpPr/>
          <p:nvPr/>
        </p:nvSpPr>
        <p:spPr>
          <a:xfrm>
            <a:off x="4795346" y="2828200"/>
            <a:ext cx="125707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stron Boy Rg" panose="02010601010101010101" pitchFamily="2" charset="0"/>
                <a:cs typeface="White Rabbit" panose="00000009000000000000" pitchFamily="50" charset="0"/>
              </a:rPr>
              <a:t>Social media</a:t>
            </a:r>
          </a:p>
        </p:txBody>
      </p:sp>
      <p:pic>
        <p:nvPicPr>
          <p:cNvPr id="1026" name="Picture 2" descr="Image result for instagram symbols">
            <a:extLst>
              <a:ext uri="{FF2B5EF4-FFF2-40B4-BE49-F238E27FC236}">
                <a16:creationId xmlns:a16="http://schemas.microsoft.com/office/drawing/2014/main" id="{0F15F1E5-25ED-4535-A366-E208EDDE1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40" y="3217023"/>
            <a:ext cx="448233" cy="44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cebook logo">
            <a:extLst>
              <a:ext uri="{FF2B5EF4-FFF2-40B4-BE49-F238E27FC236}">
                <a16:creationId xmlns:a16="http://schemas.microsoft.com/office/drawing/2014/main" id="{F48BBA79-6057-42C0-B979-D7AC6C261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23" y="3217024"/>
            <a:ext cx="448234" cy="4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inkedin logo">
            <a:extLst>
              <a:ext uri="{FF2B5EF4-FFF2-40B4-BE49-F238E27FC236}">
                <a16:creationId xmlns:a16="http://schemas.microsoft.com/office/drawing/2014/main" id="{2362C905-41E8-44B2-AC44-6FB85D9D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97" y="3208713"/>
            <a:ext cx="467577" cy="46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82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873FF6-F1D7-4537-8EE8-ACBBEE2BE002}"/>
              </a:ext>
            </a:extLst>
          </p:cNvPr>
          <p:cNvSpPr/>
          <p:nvPr/>
        </p:nvSpPr>
        <p:spPr>
          <a:xfrm>
            <a:off x="3061854" y="1753985"/>
            <a:ext cx="914400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4F28EB-AA2F-4F4F-A87E-83C161C911EB}"/>
              </a:ext>
            </a:extLst>
          </p:cNvPr>
          <p:cNvCxnSpPr>
            <a:cxnSpLocks/>
          </p:cNvCxnSpPr>
          <p:nvPr/>
        </p:nvCxnSpPr>
        <p:spPr>
          <a:xfrm flipV="1">
            <a:off x="3546763" y="2402379"/>
            <a:ext cx="4632961" cy="13923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54E65-651D-4AF8-B809-F5F2F5436207}"/>
              </a:ext>
            </a:extLst>
          </p:cNvPr>
          <p:cNvCxnSpPr>
            <a:cxnSpLocks/>
          </p:cNvCxnSpPr>
          <p:nvPr/>
        </p:nvCxnSpPr>
        <p:spPr>
          <a:xfrm>
            <a:off x="3574473" y="3893474"/>
            <a:ext cx="4829694" cy="267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BE91D8-FA3A-4F71-BDFD-DE03497A3EE3}"/>
              </a:ext>
            </a:extLst>
          </p:cNvPr>
          <p:cNvCxnSpPr>
            <a:cxnSpLocks/>
          </p:cNvCxnSpPr>
          <p:nvPr/>
        </p:nvCxnSpPr>
        <p:spPr>
          <a:xfrm>
            <a:off x="3560617" y="3983009"/>
            <a:ext cx="4818612" cy="17278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989A098-82BC-4A08-BF66-673EE2BE8DCC}"/>
              </a:ext>
            </a:extLst>
          </p:cNvPr>
          <p:cNvSpPr/>
          <p:nvPr/>
        </p:nvSpPr>
        <p:spPr>
          <a:xfrm>
            <a:off x="8013468" y="1167940"/>
            <a:ext cx="2227811" cy="1691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Instagram icon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4C38D2-2960-4EAE-93D8-38ECC58344D8}"/>
              </a:ext>
            </a:extLst>
          </p:cNvPr>
          <p:cNvSpPr/>
          <p:nvPr/>
        </p:nvSpPr>
        <p:spPr>
          <a:xfrm>
            <a:off x="8332124" y="3194166"/>
            <a:ext cx="2227811" cy="169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Facebook icon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662E8-1707-48F9-8DC4-49EA6D801A7F}"/>
              </a:ext>
            </a:extLst>
          </p:cNvPr>
          <p:cNvSpPr/>
          <p:nvPr/>
        </p:nvSpPr>
        <p:spPr>
          <a:xfrm>
            <a:off x="8332124" y="5058293"/>
            <a:ext cx="2058785" cy="1587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LinkedIn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0C3E6B-50BA-4AA1-881A-35428893E9C4}"/>
              </a:ext>
            </a:extLst>
          </p:cNvPr>
          <p:cNvCxnSpPr>
            <a:stCxn id="2" idx="4"/>
          </p:cNvCxnSpPr>
          <p:nvPr/>
        </p:nvCxnSpPr>
        <p:spPr>
          <a:xfrm>
            <a:off x="3519054" y="2610196"/>
            <a:ext cx="55419" cy="24480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D2C317-5573-4EDA-9EFA-7A9DF6E02CC7}"/>
              </a:ext>
            </a:extLst>
          </p:cNvPr>
          <p:cNvCxnSpPr>
            <a:cxnSpLocks/>
          </p:cNvCxnSpPr>
          <p:nvPr/>
        </p:nvCxnSpPr>
        <p:spPr>
          <a:xfrm flipH="1">
            <a:off x="3563388" y="2748743"/>
            <a:ext cx="421177" cy="4724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63EE43-459B-4D09-92B8-03F500BEBF31}"/>
              </a:ext>
            </a:extLst>
          </p:cNvPr>
          <p:cNvCxnSpPr>
            <a:cxnSpLocks/>
          </p:cNvCxnSpPr>
          <p:nvPr/>
        </p:nvCxnSpPr>
        <p:spPr>
          <a:xfrm>
            <a:off x="3039684" y="2786149"/>
            <a:ext cx="426716" cy="4454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B636D2-C08C-4474-9A38-E55A91343CEB}"/>
              </a:ext>
            </a:extLst>
          </p:cNvPr>
          <p:cNvCxnSpPr>
            <a:cxnSpLocks/>
          </p:cNvCxnSpPr>
          <p:nvPr/>
        </p:nvCxnSpPr>
        <p:spPr>
          <a:xfrm flipV="1">
            <a:off x="2860965" y="5052406"/>
            <a:ext cx="699652" cy="7017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5961AB-BDD5-438A-9B1F-9F5140DBF8B3}"/>
              </a:ext>
            </a:extLst>
          </p:cNvPr>
          <p:cNvCxnSpPr>
            <a:cxnSpLocks/>
          </p:cNvCxnSpPr>
          <p:nvPr/>
        </p:nvCxnSpPr>
        <p:spPr>
          <a:xfrm flipH="1" flipV="1">
            <a:off x="3574473" y="5052406"/>
            <a:ext cx="573578" cy="7997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450919B-3396-4EF7-9944-D0A726B9C834}"/>
              </a:ext>
            </a:extLst>
          </p:cNvPr>
          <p:cNvSpPr/>
          <p:nvPr/>
        </p:nvSpPr>
        <p:spPr>
          <a:xfrm>
            <a:off x="3402337" y="82513"/>
            <a:ext cx="5085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3193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E4F9D538-9195-48BD-91C5-06DD77599087}"/>
              </a:ext>
            </a:extLst>
          </p:cNvPr>
          <p:cNvSpPr/>
          <p:nvPr/>
        </p:nvSpPr>
        <p:spPr>
          <a:xfrm>
            <a:off x="1450746" y="1331033"/>
            <a:ext cx="141317" cy="149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E1C971-A0A5-4AC8-8CE4-FEA9633838A9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521405" y="1480662"/>
            <a:ext cx="0" cy="184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E78935-2DF8-4C83-8B01-3D55D9A5690C}"/>
              </a:ext>
            </a:extLst>
          </p:cNvPr>
          <p:cNvCxnSpPr>
            <a:cxnSpLocks/>
          </p:cNvCxnSpPr>
          <p:nvPr/>
        </p:nvCxnSpPr>
        <p:spPr>
          <a:xfrm>
            <a:off x="1526746" y="1523571"/>
            <a:ext cx="62358" cy="56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4BC179-B8CD-4F3C-B3E2-B9C3BCE265BF}"/>
              </a:ext>
            </a:extLst>
          </p:cNvPr>
          <p:cNvCxnSpPr>
            <a:cxnSpLocks/>
          </p:cNvCxnSpPr>
          <p:nvPr/>
        </p:nvCxnSpPr>
        <p:spPr>
          <a:xfrm flipV="1">
            <a:off x="1450746" y="1530230"/>
            <a:ext cx="70658" cy="495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7AB490-340F-484E-802E-F3E21DFAAC4F}"/>
              </a:ext>
            </a:extLst>
          </p:cNvPr>
          <p:cNvCxnSpPr>
            <a:cxnSpLocks/>
          </p:cNvCxnSpPr>
          <p:nvPr/>
        </p:nvCxnSpPr>
        <p:spPr>
          <a:xfrm flipV="1">
            <a:off x="1450746" y="1658956"/>
            <a:ext cx="70658" cy="495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14C428-AD13-4F3F-B82A-13260EEFFD8B}"/>
              </a:ext>
            </a:extLst>
          </p:cNvPr>
          <p:cNvCxnSpPr>
            <a:cxnSpLocks/>
          </p:cNvCxnSpPr>
          <p:nvPr/>
        </p:nvCxnSpPr>
        <p:spPr>
          <a:xfrm>
            <a:off x="1521404" y="1672272"/>
            <a:ext cx="61565" cy="451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ACDCA7C-CB21-451B-B3E1-EC2C4FA8349A}"/>
              </a:ext>
            </a:extLst>
          </p:cNvPr>
          <p:cNvSpPr/>
          <p:nvPr/>
        </p:nvSpPr>
        <p:spPr>
          <a:xfrm>
            <a:off x="3259993" y="82513"/>
            <a:ext cx="5370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Sequence diagram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AA271E-7B25-48C8-8C67-0C4E27328041}"/>
              </a:ext>
            </a:extLst>
          </p:cNvPr>
          <p:cNvSpPr/>
          <p:nvPr/>
        </p:nvSpPr>
        <p:spPr>
          <a:xfrm>
            <a:off x="2660073" y="1255222"/>
            <a:ext cx="1579418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Instagram icon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6C3911-DB2D-494C-8B2A-78C0FCBEA622}"/>
              </a:ext>
            </a:extLst>
          </p:cNvPr>
          <p:cNvSpPr/>
          <p:nvPr/>
        </p:nvSpPr>
        <p:spPr>
          <a:xfrm>
            <a:off x="5065223" y="1255222"/>
            <a:ext cx="1579418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 icon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5F6262-2DF1-4D3A-99AF-1B20F20CDADF}"/>
              </a:ext>
            </a:extLst>
          </p:cNvPr>
          <p:cNvSpPr/>
          <p:nvPr/>
        </p:nvSpPr>
        <p:spPr>
          <a:xfrm>
            <a:off x="7470373" y="1235128"/>
            <a:ext cx="1579418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LinkedIn icon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F90E44-D31B-4C78-9C2D-DE6FF7C1C2E4}"/>
              </a:ext>
            </a:extLst>
          </p:cNvPr>
          <p:cNvCxnSpPr/>
          <p:nvPr/>
        </p:nvCxnSpPr>
        <p:spPr>
          <a:xfrm>
            <a:off x="1521404" y="2028305"/>
            <a:ext cx="0" cy="3948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641DEF-993E-4137-9C95-4E47B911B4CA}"/>
              </a:ext>
            </a:extLst>
          </p:cNvPr>
          <p:cNvCxnSpPr/>
          <p:nvPr/>
        </p:nvCxnSpPr>
        <p:spPr>
          <a:xfrm>
            <a:off x="3449782" y="2028305"/>
            <a:ext cx="0" cy="3948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0852DF-F596-40DB-AA06-395CC32BDF2A}"/>
              </a:ext>
            </a:extLst>
          </p:cNvPr>
          <p:cNvCxnSpPr/>
          <p:nvPr/>
        </p:nvCxnSpPr>
        <p:spPr>
          <a:xfrm>
            <a:off x="5854932" y="2028305"/>
            <a:ext cx="0" cy="3948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CADCB6-62C2-4E6B-9D1B-F077DCA8B859}"/>
              </a:ext>
            </a:extLst>
          </p:cNvPr>
          <p:cNvCxnSpPr/>
          <p:nvPr/>
        </p:nvCxnSpPr>
        <p:spPr>
          <a:xfrm>
            <a:off x="8359833" y="2028305"/>
            <a:ext cx="0" cy="3948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8E17CA-F03C-4115-9003-F44FDD95F789}"/>
              </a:ext>
            </a:extLst>
          </p:cNvPr>
          <p:cNvCxnSpPr/>
          <p:nvPr/>
        </p:nvCxnSpPr>
        <p:spPr>
          <a:xfrm>
            <a:off x="1535950" y="2935634"/>
            <a:ext cx="19283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D25729-C707-44F7-B559-198B1FC169DE}"/>
              </a:ext>
            </a:extLst>
          </p:cNvPr>
          <p:cNvCxnSpPr>
            <a:cxnSpLocks/>
          </p:cNvCxnSpPr>
          <p:nvPr/>
        </p:nvCxnSpPr>
        <p:spPr>
          <a:xfrm>
            <a:off x="1549503" y="4394092"/>
            <a:ext cx="43027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06BB3E-5256-4D3F-B86B-9F1F6BF2A8B1}"/>
              </a:ext>
            </a:extLst>
          </p:cNvPr>
          <p:cNvCxnSpPr>
            <a:cxnSpLocks/>
          </p:cNvCxnSpPr>
          <p:nvPr/>
        </p:nvCxnSpPr>
        <p:spPr>
          <a:xfrm>
            <a:off x="1549503" y="5558458"/>
            <a:ext cx="68076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F6D376-D899-4A1F-8170-BD8ACA23F381}"/>
              </a:ext>
            </a:extLst>
          </p:cNvPr>
          <p:cNvCxnSpPr/>
          <p:nvPr/>
        </p:nvCxnSpPr>
        <p:spPr>
          <a:xfrm flipH="1">
            <a:off x="1552186" y="3175467"/>
            <a:ext cx="1897596" cy="0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CB3D4E-D4F3-44A1-A478-B676276E96F0}"/>
              </a:ext>
            </a:extLst>
          </p:cNvPr>
          <p:cNvCxnSpPr>
            <a:cxnSpLocks/>
          </p:cNvCxnSpPr>
          <p:nvPr/>
        </p:nvCxnSpPr>
        <p:spPr>
          <a:xfrm flipH="1">
            <a:off x="1582969" y="4657902"/>
            <a:ext cx="4271963" cy="0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176CFB4-2EBA-493E-A6E2-7DBEB5B6B6C7}"/>
              </a:ext>
            </a:extLst>
          </p:cNvPr>
          <p:cNvCxnSpPr>
            <a:cxnSpLocks/>
          </p:cNvCxnSpPr>
          <p:nvPr/>
        </p:nvCxnSpPr>
        <p:spPr>
          <a:xfrm flipH="1">
            <a:off x="1486075" y="5774574"/>
            <a:ext cx="6873759" cy="0"/>
          </a:xfrm>
          <a:prstGeom prst="straightConnector1">
            <a:avLst/>
          </a:prstGeom>
          <a:ln w="571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32525EC-910F-4066-ABD1-528BAF97D87A}"/>
              </a:ext>
            </a:extLst>
          </p:cNvPr>
          <p:cNvSpPr txBox="1"/>
          <p:nvPr/>
        </p:nvSpPr>
        <p:spPr>
          <a:xfrm>
            <a:off x="1490229" y="2636377"/>
            <a:ext cx="1952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clicks Instagram icon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344310-A56D-4EA9-930B-6CFE109D9124}"/>
              </a:ext>
            </a:extLst>
          </p:cNvPr>
          <p:cNvSpPr txBox="1"/>
          <p:nvPr/>
        </p:nvSpPr>
        <p:spPr>
          <a:xfrm>
            <a:off x="1491312" y="4111412"/>
            <a:ext cx="175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clicks Facebook icon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B458BB-CAC2-4AFD-A9F7-AB38A17CE2EF}"/>
              </a:ext>
            </a:extLst>
          </p:cNvPr>
          <p:cNvSpPr txBox="1"/>
          <p:nvPr/>
        </p:nvSpPr>
        <p:spPr>
          <a:xfrm>
            <a:off x="1507938" y="5266055"/>
            <a:ext cx="175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clicks LinkedIn icon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3D0EF8-7F6C-4F87-A6F9-F04F5DBA1905}"/>
              </a:ext>
            </a:extLst>
          </p:cNvPr>
          <p:cNvSpPr txBox="1"/>
          <p:nvPr/>
        </p:nvSpPr>
        <p:spPr>
          <a:xfrm>
            <a:off x="4437612" y="4735479"/>
            <a:ext cx="175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sees a new tab with Octavio’s Facebook profile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38928B-D657-426A-8DEE-574191F16542}"/>
              </a:ext>
            </a:extLst>
          </p:cNvPr>
          <p:cNvSpPr txBox="1"/>
          <p:nvPr/>
        </p:nvSpPr>
        <p:spPr>
          <a:xfrm>
            <a:off x="2059741" y="3190577"/>
            <a:ext cx="175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sees a new tab with Octavio’s Instagram profile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E98442-182A-40F3-B346-F2E6C3973DE8}"/>
              </a:ext>
            </a:extLst>
          </p:cNvPr>
          <p:cNvSpPr txBox="1"/>
          <p:nvPr/>
        </p:nvSpPr>
        <p:spPr>
          <a:xfrm>
            <a:off x="6984251" y="5815902"/>
            <a:ext cx="175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sees a new tab with Octavio’s LinkedIn profile</a:t>
            </a:r>
          </a:p>
        </p:txBody>
      </p:sp>
    </p:spTree>
    <p:extLst>
      <p:ext uri="{BB962C8B-B14F-4D97-AF65-F5344CB8AC3E}">
        <p14:creationId xmlns:p14="http://schemas.microsoft.com/office/powerpoint/2010/main" val="264027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3068</TotalTime>
  <Words>123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Astron Boy Rg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Octavio Avila-Cardet</dc:creator>
  <cp:lastModifiedBy>Octavio Avila-Cardet</cp:lastModifiedBy>
  <cp:revision>58</cp:revision>
  <dcterms:created xsi:type="dcterms:W3CDTF">2019-09-07T21:55:22Z</dcterms:created>
  <dcterms:modified xsi:type="dcterms:W3CDTF">2019-09-10T01:05:56Z</dcterms:modified>
</cp:coreProperties>
</file>