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>
        <p:scale>
          <a:sx n="125" d="100"/>
          <a:sy n="125" d="100"/>
        </p:scale>
        <p:origin x="268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6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9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5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8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8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3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5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6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F5070-AD38-4C1F-B396-B6E70032DF8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4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2C105D-68F8-42CF-BE5F-133FE362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630"/>
            <a:ext cx="9144000" cy="34407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780031-003F-459F-B911-521C6B9B5935}"/>
              </a:ext>
            </a:extLst>
          </p:cNvPr>
          <p:cNvSpPr/>
          <p:nvPr/>
        </p:nvSpPr>
        <p:spPr>
          <a:xfrm>
            <a:off x="4743266" y="2417242"/>
            <a:ext cx="1772816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F5A986-BE59-44F5-A0F0-7CF63DCA16B6}"/>
              </a:ext>
            </a:extLst>
          </p:cNvPr>
          <p:cNvSpPr/>
          <p:nvPr/>
        </p:nvSpPr>
        <p:spPr>
          <a:xfrm>
            <a:off x="162426" y="4355432"/>
            <a:ext cx="631658" cy="27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0ADF4-38BC-4825-82FA-7D6760CA4A89}"/>
              </a:ext>
            </a:extLst>
          </p:cNvPr>
          <p:cNvSpPr txBox="1"/>
          <p:nvPr/>
        </p:nvSpPr>
        <p:spPr>
          <a:xfrm>
            <a:off x="896353" y="3428999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입력 내용 없음</a:t>
            </a:r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DA36C5AD-09D8-47C9-8F7D-557AD2F7D3A1}"/>
              </a:ext>
            </a:extLst>
          </p:cNvPr>
          <p:cNvSpPr/>
          <p:nvPr/>
        </p:nvSpPr>
        <p:spPr>
          <a:xfrm>
            <a:off x="553453" y="3168147"/>
            <a:ext cx="1955131" cy="860258"/>
          </a:xfrm>
          <a:prstGeom prst="irregularSeal1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F0E670-7A66-4ED9-9317-5637EE36C6A2}"/>
              </a:ext>
            </a:extLst>
          </p:cNvPr>
          <p:cNvCxnSpPr>
            <a:stCxn id="5" idx="3"/>
          </p:cNvCxnSpPr>
          <p:nvPr/>
        </p:nvCxnSpPr>
        <p:spPr>
          <a:xfrm flipV="1">
            <a:off x="794084" y="2556711"/>
            <a:ext cx="3949182" cy="1937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9D8E4D-1AB1-4B21-BF95-E404D185D1FC}"/>
              </a:ext>
            </a:extLst>
          </p:cNvPr>
          <p:cNvSpPr txBox="1"/>
          <p:nvPr/>
        </p:nvSpPr>
        <p:spPr>
          <a:xfrm>
            <a:off x="2457266" y="5492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sec03_39_form_error_example.png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18E98B-6AFF-4D34-825B-8A54A85B9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6543"/>
            <a:ext cx="9144000" cy="362503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E6D032-E38F-435C-87A0-6A39BC0E0019}"/>
              </a:ext>
            </a:extLst>
          </p:cNvPr>
          <p:cNvSpPr/>
          <p:nvPr/>
        </p:nvSpPr>
        <p:spPr>
          <a:xfrm>
            <a:off x="4743266" y="6170949"/>
            <a:ext cx="1772816" cy="443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45A1EC-108E-4463-B398-FFD96334F934}"/>
              </a:ext>
            </a:extLst>
          </p:cNvPr>
          <p:cNvSpPr/>
          <p:nvPr/>
        </p:nvSpPr>
        <p:spPr>
          <a:xfrm>
            <a:off x="162426" y="8109139"/>
            <a:ext cx="631658" cy="27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F75E03-D051-4D7C-8054-D3BEE5B9CAAC}"/>
              </a:ext>
            </a:extLst>
          </p:cNvPr>
          <p:cNvCxnSpPr>
            <a:stCxn id="18" idx="3"/>
          </p:cNvCxnSpPr>
          <p:nvPr/>
        </p:nvCxnSpPr>
        <p:spPr>
          <a:xfrm flipV="1">
            <a:off x="794084" y="6310418"/>
            <a:ext cx="3949182" cy="1937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56FF6E-617A-4A39-B030-41B624BFA6BF}"/>
              </a:ext>
            </a:extLst>
          </p:cNvPr>
          <p:cNvSpPr txBox="1"/>
          <p:nvPr/>
        </p:nvSpPr>
        <p:spPr>
          <a:xfrm>
            <a:off x="896353" y="7265787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입력 내용 없음</a:t>
            </a:r>
          </a:p>
        </p:txBody>
      </p:sp>
      <p:sp>
        <p:nvSpPr>
          <p:cNvPr id="21" name="폭발: 8pt 20">
            <a:extLst>
              <a:ext uri="{FF2B5EF4-FFF2-40B4-BE49-F238E27FC236}">
                <a16:creationId xmlns:a16="http://schemas.microsoft.com/office/drawing/2014/main" id="{5BD845A1-5D37-410A-8216-81E18C806721}"/>
              </a:ext>
            </a:extLst>
          </p:cNvPr>
          <p:cNvSpPr/>
          <p:nvPr/>
        </p:nvSpPr>
        <p:spPr>
          <a:xfrm>
            <a:off x="553453" y="7004935"/>
            <a:ext cx="1955131" cy="860258"/>
          </a:xfrm>
          <a:prstGeom prst="irregularSeal1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22FF1-5535-49CD-8883-B27A9AF41C30}"/>
              </a:ext>
            </a:extLst>
          </p:cNvPr>
          <p:cNvSpPr txBox="1"/>
          <p:nvPr/>
        </p:nvSpPr>
        <p:spPr>
          <a:xfrm>
            <a:off x="896353" y="6518594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입력 내용 없음</a:t>
            </a:r>
          </a:p>
        </p:txBody>
      </p:sp>
      <p:sp>
        <p:nvSpPr>
          <p:cNvPr id="26" name="폭발: 8pt 25">
            <a:extLst>
              <a:ext uri="{FF2B5EF4-FFF2-40B4-BE49-F238E27FC236}">
                <a16:creationId xmlns:a16="http://schemas.microsoft.com/office/drawing/2014/main" id="{CCF087D0-971D-4A0C-BB71-D60CF16F4CBE}"/>
              </a:ext>
            </a:extLst>
          </p:cNvPr>
          <p:cNvSpPr/>
          <p:nvPr/>
        </p:nvSpPr>
        <p:spPr>
          <a:xfrm>
            <a:off x="553453" y="6257742"/>
            <a:ext cx="1955131" cy="860258"/>
          </a:xfrm>
          <a:prstGeom prst="irregularSeal1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1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307153-DAD9-40BA-9E22-CD09FBBF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875"/>
            <a:ext cx="9144000" cy="38478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00C345-A0C2-4278-A253-EBED24EB9617}"/>
              </a:ext>
            </a:extLst>
          </p:cNvPr>
          <p:cNvSpPr/>
          <p:nvPr/>
        </p:nvSpPr>
        <p:spPr>
          <a:xfrm>
            <a:off x="4743266" y="2398192"/>
            <a:ext cx="2356034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951FB-4589-473C-B8DC-0A8609CACA90}"/>
              </a:ext>
            </a:extLst>
          </p:cNvPr>
          <p:cNvSpPr/>
          <p:nvPr/>
        </p:nvSpPr>
        <p:spPr>
          <a:xfrm>
            <a:off x="162426" y="4355432"/>
            <a:ext cx="631658" cy="27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0819AA-4D49-4969-88CE-6B6800F18FA5}"/>
              </a:ext>
            </a:extLst>
          </p:cNvPr>
          <p:cNvCxnSpPr>
            <a:stCxn id="5" idx="3"/>
          </p:cNvCxnSpPr>
          <p:nvPr/>
        </p:nvCxnSpPr>
        <p:spPr>
          <a:xfrm flipV="1">
            <a:off x="794084" y="2556711"/>
            <a:ext cx="3949182" cy="1937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0C79C62-718B-482D-BB77-1D01CE1C05F3}"/>
              </a:ext>
            </a:extLst>
          </p:cNvPr>
          <p:cNvCxnSpPr>
            <a:cxnSpLocks/>
          </p:cNvCxnSpPr>
          <p:nvPr/>
        </p:nvCxnSpPr>
        <p:spPr>
          <a:xfrm flipH="1" flipV="1">
            <a:off x="5886450" y="2732385"/>
            <a:ext cx="451832" cy="1886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49C645-3718-4588-B91E-5F5E40BFCA2D}"/>
              </a:ext>
            </a:extLst>
          </p:cNvPr>
          <p:cNvSpPr txBox="1"/>
          <p:nvPr/>
        </p:nvSpPr>
        <p:spPr>
          <a:xfrm>
            <a:off x="6306532" y="2782500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에러 내용이 한글로 표시됨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265DD-5D22-4D66-9342-2D1D1D40A5F9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sec03_40_form_error_korean.png</a:t>
            </a:r>
          </a:p>
        </p:txBody>
      </p:sp>
    </p:spTree>
    <p:extLst>
      <p:ext uri="{BB962C8B-B14F-4D97-AF65-F5344CB8AC3E}">
        <p14:creationId xmlns:p14="http://schemas.microsoft.com/office/powerpoint/2010/main" val="1854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D2AE9EC-B9F7-4F46-8DE7-48425D03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875"/>
            <a:ext cx="9144000" cy="38478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733026-55C6-4550-B37D-C3EC8C1B358B}"/>
              </a:ext>
            </a:extLst>
          </p:cNvPr>
          <p:cNvSpPr/>
          <p:nvPr/>
        </p:nvSpPr>
        <p:spPr>
          <a:xfrm>
            <a:off x="4743266" y="2398192"/>
            <a:ext cx="2330634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411379-1138-4112-88CD-59D3DDB19E17}"/>
              </a:ext>
            </a:extLst>
          </p:cNvPr>
          <p:cNvSpPr/>
          <p:nvPr/>
        </p:nvSpPr>
        <p:spPr>
          <a:xfrm>
            <a:off x="162426" y="4355432"/>
            <a:ext cx="631658" cy="27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32CA44D-F26A-4FA4-8826-557AD9BD2AB7}"/>
              </a:ext>
            </a:extLst>
          </p:cNvPr>
          <p:cNvCxnSpPr>
            <a:stCxn id="4" idx="3"/>
          </p:cNvCxnSpPr>
          <p:nvPr/>
        </p:nvCxnSpPr>
        <p:spPr>
          <a:xfrm flipV="1">
            <a:off x="794084" y="2556711"/>
            <a:ext cx="3949182" cy="1937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E6454F-CF6D-464B-98F4-3EA3CB612F70}"/>
              </a:ext>
            </a:extLst>
          </p:cNvPr>
          <p:cNvCxnSpPr>
            <a:cxnSpLocks/>
          </p:cNvCxnSpPr>
          <p:nvPr/>
        </p:nvCxnSpPr>
        <p:spPr>
          <a:xfrm flipH="1">
            <a:off x="5816600" y="2921000"/>
            <a:ext cx="521682" cy="3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B403CE-F298-48A5-BE0E-3B8056E8BF71}"/>
              </a:ext>
            </a:extLst>
          </p:cNvPr>
          <p:cNvSpPr txBox="1"/>
          <p:nvPr/>
        </p:nvSpPr>
        <p:spPr>
          <a:xfrm>
            <a:off x="6306532" y="2732385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기존에 입력된 내용이 없어짐</a:t>
            </a:r>
            <a:endParaRPr lang="en-US" altLang="ko-KR" sz="1200">
              <a:solidFill>
                <a:srgbClr val="FF0000"/>
              </a:solidFill>
            </a:endParaRPr>
          </a:p>
          <a:p>
            <a:pPr algn="l"/>
            <a:r>
              <a:rPr lang="en-US" altLang="ko-KR" sz="1200">
                <a:solidFill>
                  <a:srgbClr val="FF0000"/>
                </a:solidFill>
              </a:rPr>
              <a:t>(</a:t>
            </a:r>
            <a:r>
              <a:rPr lang="ko-KR" altLang="en-US" sz="1200">
                <a:solidFill>
                  <a:srgbClr val="FF0000"/>
                </a:solidFill>
              </a:rPr>
              <a:t>빈칸으로 초기화</a:t>
            </a:r>
            <a:r>
              <a:rPr lang="en-US" altLang="ko-KR" sz="1200">
                <a:solidFill>
                  <a:srgbClr val="FF0000"/>
                </a:solidFill>
              </a:rPr>
              <a:t>)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73B89-117C-4884-A8C4-D3C515E2303A}"/>
              </a:ext>
            </a:extLst>
          </p:cNvPr>
          <p:cNvSpPr txBox="1"/>
          <p:nvPr/>
        </p:nvSpPr>
        <p:spPr>
          <a:xfrm>
            <a:off x="0" y="820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sec03_41_form_blank_init.png</a:t>
            </a:r>
          </a:p>
        </p:txBody>
      </p:sp>
    </p:spTree>
    <p:extLst>
      <p:ext uri="{BB962C8B-B14F-4D97-AF65-F5344CB8AC3E}">
        <p14:creationId xmlns:p14="http://schemas.microsoft.com/office/powerpoint/2010/main" val="102344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1F993A-A7AF-4C56-989E-C3068208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912"/>
            <a:ext cx="9144000" cy="3906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80B6D52-F35D-47B9-AE45-253347A1B822}"/>
              </a:ext>
            </a:extLst>
          </p:cNvPr>
          <p:cNvSpPr/>
          <p:nvPr/>
        </p:nvSpPr>
        <p:spPr>
          <a:xfrm>
            <a:off x="4654366" y="2302942"/>
            <a:ext cx="2368734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884E4B-5AE8-4CC0-8655-5BBCC1EDA183}"/>
              </a:ext>
            </a:extLst>
          </p:cNvPr>
          <p:cNvSpPr/>
          <p:nvPr/>
        </p:nvSpPr>
        <p:spPr>
          <a:xfrm>
            <a:off x="149726" y="4247482"/>
            <a:ext cx="631658" cy="27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70FFCB6-804E-40BA-A2D4-7DDF42792C6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781384" y="2433571"/>
            <a:ext cx="3872982" cy="19522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54E5BEF-C3D4-4621-A1BF-36E69718954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134100" y="2775635"/>
            <a:ext cx="172432" cy="261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5CFB5D-6825-490E-B7D8-769249944D9D}"/>
              </a:ext>
            </a:extLst>
          </p:cNvPr>
          <p:cNvSpPr txBox="1"/>
          <p:nvPr/>
        </p:nvSpPr>
        <p:spPr>
          <a:xfrm>
            <a:off x="6306532" y="2637135"/>
            <a:ext cx="247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기존에 입력된 내용이 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유지됨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1019F3-468D-4A52-BC47-3461DFFA9D3C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sec03_42_form_content_maintain.png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1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EAE317-709A-4372-AD82-E24C036E2442}"/>
              </a:ext>
            </a:extLst>
          </p:cNvPr>
          <p:cNvSpPr/>
          <p:nvPr/>
        </p:nvSpPr>
        <p:spPr>
          <a:xfrm>
            <a:off x="0" y="5209674"/>
            <a:ext cx="9144000" cy="165256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2D86BD-749D-453E-A995-C29CDB1C3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213"/>
            <a:ext cx="9144000" cy="52415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19870E2-FE01-461D-B4B9-70D4A464A36C}"/>
              </a:ext>
            </a:extLst>
          </p:cNvPr>
          <p:cNvSpPr/>
          <p:nvPr/>
        </p:nvSpPr>
        <p:spPr>
          <a:xfrm>
            <a:off x="838016" y="820913"/>
            <a:ext cx="3416484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3E9FA-9F89-4EEB-8D5F-F455FA3F35D5}"/>
              </a:ext>
            </a:extLst>
          </p:cNvPr>
          <p:cNvSpPr/>
          <p:nvPr/>
        </p:nvSpPr>
        <p:spPr>
          <a:xfrm>
            <a:off x="8451850" y="1471092"/>
            <a:ext cx="64770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74A47C-6B5E-4D04-9AEE-379D2506FD20}"/>
              </a:ext>
            </a:extLst>
          </p:cNvPr>
          <p:cNvSpPr/>
          <p:nvPr/>
        </p:nvSpPr>
        <p:spPr>
          <a:xfrm>
            <a:off x="1955616" y="1464741"/>
            <a:ext cx="4159434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B80950-58BC-4EBD-A53A-1482EF874777}"/>
              </a:ext>
            </a:extLst>
          </p:cNvPr>
          <p:cNvSpPr/>
          <p:nvPr/>
        </p:nvSpPr>
        <p:spPr>
          <a:xfrm>
            <a:off x="2203266" y="1781040"/>
            <a:ext cx="6851834" cy="5026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1C1AD-4135-4D58-87D9-CE0B08ACBD96}"/>
              </a:ext>
            </a:extLst>
          </p:cNvPr>
          <p:cNvSpPr txBox="1"/>
          <p:nvPr/>
        </p:nvSpPr>
        <p:spPr>
          <a:xfrm>
            <a:off x="2617328" y="6151387"/>
            <a:ext cx="232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/>
              <a:t>:</a:t>
            </a:r>
          </a:p>
          <a:p>
            <a:pPr algn="l"/>
            <a:r>
              <a:rPr lang="en-US" altLang="ko-KR" sz="1400"/>
              <a:t>:</a:t>
            </a:r>
            <a:endParaRPr lang="ko-KR" altLang="en-US" sz="14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30F2B4-D5F9-4563-81BC-BC3B3B68162F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4254500" y="951542"/>
            <a:ext cx="470882" cy="3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C67950-40F4-424E-960C-B22D77C2FA31}"/>
              </a:ext>
            </a:extLst>
          </p:cNvPr>
          <p:cNvSpPr txBox="1"/>
          <p:nvPr/>
        </p:nvSpPr>
        <p:spPr>
          <a:xfrm>
            <a:off x="4725382" y="817015"/>
            <a:ext cx="247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빌트인 </a:t>
            </a:r>
            <a:r>
              <a:rPr lang="en-US" altLang="ko-KR" sz="1200">
                <a:solidFill>
                  <a:srgbClr val="FF0000"/>
                </a:solidFill>
              </a:rPr>
              <a:t>validators </a:t>
            </a:r>
            <a:r>
              <a:rPr lang="ko-KR" altLang="en-US" sz="1200">
                <a:solidFill>
                  <a:srgbClr val="FF0000"/>
                </a:solidFill>
              </a:rPr>
              <a:t>주소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E10F661-E332-42B3-A508-33109DF7C57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650205" y="1287556"/>
            <a:ext cx="139659" cy="138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E04AFF-219A-4139-B1ED-EFBED955E68D}"/>
              </a:ext>
            </a:extLst>
          </p:cNvPr>
          <p:cNvSpPr txBox="1"/>
          <p:nvPr/>
        </p:nvSpPr>
        <p:spPr>
          <a:xfrm>
            <a:off x="4789864" y="1149056"/>
            <a:ext cx="247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>
                <a:solidFill>
                  <a:srgbClr val="FF0000"/>
                </a:solidFill>
              </a:rPr>
              <a:t>DataRequired validator </a:t>
            </a:r>
            <a:r>
              <a:rPr lang="ko-KR" altLang="en-US" sz="1200">
                <a:solidFill>
                  <a:srgbClr val="FF0000"/>
                </a:solidFill>
              </a:rPr>
              <a:t>클래스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FF44A1-C726-4DAA-95B8-34AE6830665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546532" y="4629153"/>
            <a:ext cx="656734" cy="230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95F203-6D88-4A3D-8E89-4A3BC24BCC84}"/>
              </a:ext>
            </a:extLst>
          </p:cNvPr>
          <p:cNvSpPr txBox="1"/>
          <p:nvPr/>
        </p:nvSpPr>
        <p:spPr>
          <a:xfrm>
            <a:off x="385464" y="4629153"/>
            <a:ext cx="116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클래스에 대한 구체적 설명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FC10FB-6274-4FE1-8537-D5555665D30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880841" y="1359169"/>
            <a:ext cx="545364" cy="248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199DC7-72B5-414D-8D54-319FDB5BCB86}"/>
              </a:ext>
            </a:extLst>
          </p:cNvPr>
          <p:cNvSpPr txBox="1"/>
          <p:nvPr/>
        </p:nvSpPr>
        <p:spPr>
          <a:xfrm>
            <a:off x="7309832" y="1082170"/>
            <a:ext cx="114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소스코드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4FD43-050B-47F4-8E32-3A326B47404A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sec03_43_wtforms_built-in_validators.png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8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BBD45D-942F-4B81-B31F-26BBDD25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59" y="2578031"/>
            <a:ext cx="5759942" cy="990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D8F4EE-A777-4005-98A6-7621443B0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93"/>
          <a:stretch/>
        </p:blipFill>
        <p:spPr>
          <a:xfrm>
            <a:off x="1898159" y="4087736"/>
            <a:ext cx="5759942" cy="10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7E8FB-D743-46AD-BE5D-CFB3CA4A479E}"/>
              </a:ext>
            </a:extLst>
          </p:cNvPr>
          <p:cNvSpPr txBox="1"/>
          <p:nvPr/>
        </p:nvSpPr>
        <p:spPr>
          <a:xfrm>
            <a:off x="1955800" y="2332782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파워포인트 서식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067C7-54AA-4FE5-8C8A-C8F41F679E9D}"/>
              </a:ext>
            </a:extLst>
          </p:cNvPr>
          <p:cNvSpPr txBox="1"/>
          <p:nvPr/>
        </p:nvSpPr>
        <p:spPr>
          <a:xfrm>
            <a:off x="1955800" y="3842487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한글 서식 편집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4E68D-D6F6-4BC0-8B48-794BC91B0FED}"/>
              </a:ext>
            </a:extLst>
          </p:cNvPr>
          <p:cNvSpPr txBox="1"/>
          <p:nvPr/>
        </p:nvSpPr>
        <p:spPr>
          <a:xfrm>
            <a:off x="0" y="0"/>
            <a:ext cx="300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sec03_44_ppt_hwp_form.png</a:t>
            </a:r>
          </a:p>
        </p:txBody>
      </p:sp>
    </p:spTree>
    <p:extLst>
      <p:ext uri="{BB962C8B-B14F-4D97-AF65-F5344CB8AC3E}">
        <p14:creationId xmlns:p14="http://schemas.microsoft.com/office/powerpoint/2010/main" val="378534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985D47-234F-46CD-9566-DE2D23B5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16" y="2123571"/>
            <a:ext cx="3583240" cy="3174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88BBC9-B760-43AF-8A58-27EAFB5EF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695" y="2090288"/>
            <a:ext cx="3654169" cy="3208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A4D4E-A6D4-4D18-AED3-CDBD2F8EB4B4}"/>
              </a:ext>
            </a:extLst>
          </p:cNvPr>
          <p:cNvSpPr txBox="1"/>
          <p:nvPr/>
        </p:nvSpPr>
        <p:spPr>
          <a:xfrm>
            <a:off x="5600700" y="5354057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메모장을 이용해 내용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0A305-44A4-432E-80C2-09AB13D3969D}"/>
              </a:ext>
            </a:extLst>
          </p:cNvPr>
          <p:cNvSpPr txBox="1"/>
          <p:nvPr/>
        </p:nvSpPr>
        <p:spPr>
          <a:xfrm>
            <a:off x="1503398" y="5364480"/>
            <a:ext cx="2537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웹 브라우저</a:t>
            </a:r>
            <a:r>
              <a:rPr lang="en-US" altLang="ko-KR" sz="1200">
                <a:solidFill>
                  <a:srgbClr val="FF0000"/>
                </a:solidFill>
              </a:rPr>
              <a:t>(</a:t>
            </a:r>
            <a:r>
              <a:rPr lang="ko-KR" altLang="en-US" sz="1200">
                <a:solidFill>
                  <a:srgbClr val="FF0000"/>
                </a:solidFill>
              </a:rPr>
              <a:t>크롬</a:t>
            </a:r>
            <a:r>
              <a:rPr lang="en-US" altLang="ko-KR" sz="1200">
                <a:solidFill>
                  <a:srgbClr val="FF0000"/>
                </a:solidFill>
              </a:rPr>
              <a:t>)</a:t>
            </a:r>
            <a:r>
              <a:rPr lang="ko-KR" altLang="en-US" sz="1200">
                <a:solidFill>
                  <a:srgbClr val="FF0000"/>
                </a:solidFill>
              </a:rPr>
              <a:t>에서 보이는 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92EBB-377C-4FB6-8DA7-11B80B8F355F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sec03_45_browser_notepad_rendering.png</a:t>
            </a:r>
          </a:p>
        </p:txBody>
      </p:sp>
    </p:spTree>
    <p:extLst>
      <p:ext uri="{BB962C8B-B14F-4D97-AF65-F5344CB8AC3E}">
        <p14:creationId xmlns:p14="http://schemas.microsoft.com/office/powerpoint/2010/main" val="133097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20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4983</TotalTime>
  <Words>120</Words>
  <Application>Microsoft Office PowerPoint</Application>
  <PresentationFormat>화면 슬라이드 쇼(4:3)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노기섭</dc:creator>
  <cp:lastModifiedBy>노기섭</cp:lastModifiedBy>
  <cp:revision>3</cp:revision>
  <dcterms:created xsi:type="dcterms:W3CDTF">2022-02-12T22:17:02Z</dcterms:created>
  <dcterms:modified xsi:type="dcterms:W3CDTF">2022-02-16T09:43:47Z</dcterms:modified>
</cp:coreProperties>
</file>