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1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9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5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8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8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3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6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2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F5070-AD38-4C1F-B396-B6E70032DF8C}" type="datetimeFigureOut">
              <a:rPr lang="ko-KR" altLang="en-US" smtClean="0"/>
              <a:t>2022-03-01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2563-F961-4D3A-9D01-C4182BDB5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4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2C105D-68F8-42CF-BE5F-133FE362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630"/>
            <a:ext cx="9144000" cy="34407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780031-003F-459F-B911-521C6B9B5935}"/>
              </a:ext>
            </a:extLst>
          </p:cNvPr>
          <p:cNvSpPr/>
          <p:nvPr/>
        </p:nvSpPr>
        <p:spPr>
          <a:xfrm>
            <a:off x="4743266" y="2417242"/>
            <a:ext cx="1772816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F5A986-BE59-44F5-A0F0-7CF63DCA16B6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0ADF4-38BC-4825-82FA-7D6760CA4A89}"/>
              </a:ext>
            </a:extLst>
          </p:cNvPr>
          <p:cNvSpPr txBox="1"/>
          <p:nvPr/>
        </p:nvSpPr>
        <p:spPr>
          <a:xfrm>
            <a:off x="896353" y="3428999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7" name="폭발: 8pt 6">
            <a:extLst>
              <a:ext uri="{FF2B5EF4-FFF2-40B4-BE49-F238E27FC236}">
                <a16:creationId xmlns:a16="http://schemas.microsoft.com/office/drawing/2014/main" id="{DA36C5AD-09D8-47C9-8F7D-557AD2F7D3A1}"/>
              </a:ext>
            </a:extLst>
          </p:cNvPr>
          <p:cNvSpPr/>
          <p:nvPr/>
        </p:nvSpPr>
        <p:spPr>
          <a:xfrm>
            <a:off x="553453" y="3168147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F0E670-7A66-4ED9-9317-5637EE36C6A2}"/>
              </a:ext>
            </a:extLst>
          </p:cNvPr>
          <p:cNvCxnSpPr>
            <a:stCxn id="5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9D8E4D-1AB1-4B21-BF95-E404D185D1FC}"/>
              </a:ext>
            </a:extLst>
          </p:cNvPr>
          <p:cNvSpPr txBox="1"/>
          <p:nvPr/>
        </p:nvSpPr>
        <p:spPr>
          <a:xfrm>
            <a:off x="2457266" y="549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sec03_39_form_error_example.png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18E98B-6AFF-4D34-825B-8A54A85B9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96543"/>
            <a:ext cx="9144000" cy="362503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E6D032-E38F-435C-87A0-6A39BC0E0019}"/>
              </a:ext>
            </a:extLst>
          </p:cNvPr>
          <p:cNvSpPr/>
          <p:nvPr/>
        </p:nvSpPr>
        <p:spPr>
          <a:xfrm>
            <a:off x="4743266" y="6170949"/>
            <a:ext cx="1772816" cy="443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45A1EC-108E-4463-B398-FFD96334F934}"/>
              </a:ext>
            </a:extLst>
          </p:cNvPr>
          <p:cNvSpPr/>
          <p:nvPr/>
        </p:nvSpPr>
        <p:spPr>
          <a:xfrm>
            <a:off x="162426" y="8109139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F75E03-D051-4D7C-8054-D3BEE5B9CAAC}"/>
              </a:ext>
            </a:extLst>
          </p:cNvPr>
          <p:cNvCxnSpPr>
            <a:stCxn id="18" idx="3"/>
          </p:cNvCxnSpPr>
          <p:nvPr/>
        </p:nvCxnSpPr>
        <p:spPr>
          <a:xfrm flipV="1">
            <a:off x="794084" y="6310418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56FF6E-617A-4A39-B030-41B624BFA6BF}"/>
              </a:ext>
            </a:extLst>
          </p:cNvPr>
          <p:cNvSpPr txBox="1"/>
          <p:nvPr/>
        </p:nvSpPr>
        <p:spPr>
          <a:xfrm>
            <a:off x="896353" y="726578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21" name="폭발: 8pt 20">
            <a:extLst>
              <a:ext uri="{FF2B5EF4-FFF2-40B4-BE49-F238E27FC236}">
                <a16:creationId xmlns:a16="http://schemas.microsoft.com/office/drawing/2014/main" id="{5BD845A1-5D37-410A-8216-81E18C806721}"/>
              </a:ext>
            </a:extLst>
          </p:cNvPr>
          <p:cNvSpPr/>
          <p:nvPr/>
        </p:nvSpPr>
        <p:spPr>
          <a:xfrm>
            <a:off x="553453" y="7004935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22FF1-5535-49CD-8883-B27A9AF41C30}"/>
              </a:ext>
            </a:extLst>
          </p:cNvPr>
          <p:cNvSpPr txBox="1"/>
          <p:nvPr/>
        </p:nvSpPr>
        <p:spPr>
          <a:xfrm>
            <a:off x="896353" y="651859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입력 내용 없음</a:t>
            </a:r>
          </a:p>
        </p:txBody>
      </p:sp>
      <p:sp>
        <p:nvSpPr>
          <p:cNvPr id="26" name="폭발: 8pt 25">
            <a:extLst>
              <a:ext uri="{FF2B5EF4-FFF2-40B4-BE49-F238E27FC236}">
                <a16:creationId xmlns:a16="http://schemas.microsoft.com/office/drawing/2014/main" id="{CCF087D0-971D-4A0C-BB71-D60CF16F4CBE}"/>
              </a:ext>
            </a:extLst>
          </p:cNvPr>
          <p:cNvSpPr/>
          <p:nvPr/>
        </p:nvSpPr>
        <p:spPr>
          <a:xfrm>
            <a:off x="553453" y="6257742"/>
            <a:ext cx="1955131" cy="860258"/>
          </a:xfrm>
          <a:prstGeom prst="irregularSeal1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1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017B2318-D094-484B-A714-240C855C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54" y="1792696"/>
            <a:ext cx="2437683" cy="24867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772DD7-7BD2-477D-94C0-FA677A54A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84" b="89796" l="1692" r="97385">
                        <a14:foregroundMark x1="9692" y1="18367" x2="18308" y2="25510"/>
                        <a14:foregroundMark x1="4000" y1="32653" x2="14462" y2="32653"/>
                        <a14:foregroundMark x1="6769" y1="33673" x2="24615" y2="28571"/>
                        <a14:foregroundMark x1="4154" y1="42857" x2="45538" y2="44898"/>
                        <a14:foregroundMark x1="45538" y1="44898" x2="53385" y2="39796"/>
                        <a14:foregroundMark x1="53385" y1="39796" x2="54154" y2="39796"/>
                        <a14:foregroundMark x1="45692" y1="38776" x2="89538" y2="40816"/>
                        <a14:foregroundMark x1="96692" y1="64513" x2="97538" y2="63265"/>
                        <a14:foregroundMark x1="12338" y1="78913" x2="12246" y2="78927"/>
                        <a14:foregroundMark x1="32923" y1="16327" x2="13385" y2="9184"/>
                        <a14:foregroundMark x1="1692" y1="23469" x2="2769" y2="83673"/>
                        <a14:backgroundMark x1="5538" y1="66327" x2="8000" y2="65306"/>
                        <a14:backgroundMark x1="5385" y1="63265" x2="10308" y2="67347"/>
                        <a14:backgroundMark x1="5385" y1="65306" x2="13385" y2="67347"/>
                        <a14:backgroundMark x1="13385" y1="67347" x2="21385" y2="62245"/>
                        <a14:backgroundMark x1="21385" y1="62245" x2="17692" y2="67347"/>
                        <a14:backgroundMark x1="13538" y1="67347" x2="22615" y2="65306"/>
                        <a14:backgroundMark x1="22615" y1="65306" x2="23231" y2="65306"/>
                        <a14:backgroundMark x1="26000" y1="65306" x2="34308" y2="65306"/>
                        <a14:backgroundMark x1="22154" y1="63265" x2="37846" y2="63265"/>
                        <a14:backgroundMark x1="23077" y1="69388" x2="24462" y2="63265"/>
                        <a14:backgroundMark x1="40000" y1="67347" x2="39077" y2="67347"/>
                        <a14:backgroundMark x1="51385" y1="65306" x2="61077" y2="67347"/>
                        <a14:backgroundMark x1="61077" y1="67347" x2="52308" y2="63265"/>
                        <a14:backgroundMark x1="50923" y1="57143" x2="60615" y2="69388"/>
                        <a14:backgroundMark x1="60615" y1="69388" x2="69231" y2="68367"/>
                        <a14:backgroundMark x1="69231" y1="68367" x2="94923" y2="69388"/>
                        <a14:backgroundMark x1="94923" y1="69388" x2="50769" y2="60204"/>
                        <a14:backgroundMark x1="55538" y1="64286" x2="65077" y2="64286"/>
                        <a14:backgroundMark x1="61692" y1="70408" x2="64923" y2="71429"/>
                        <a14:backgroundMark x1="60154" y1="67347" x2="64923" y2="69388"/>
                        <a14:backgroundMark x1="66308" y1="65306" x2="71538" y2="64286"/>
                        <a14:backgroundMark x1="67692" y1="62245" x2="75692" y2="57143"/>
                        <a14:backgroundMark x1="75692" y1="57143" x2="75692" y2="59184"/>
                        <a14:backgroundMark x1="71692" y1="64286" x2="79385" y2="59184"/>
                        <a14:backgroundMark x1="75692" y1="62245" x2="66462" y2="60204"/>
                        <a14:backgroundMark x1="72154" y1="66327" x2="59385" y2="60204"/>
                        <a14:backgroundMark x1="69538" y1="64286" x2="62462" y2="59184"/>
                        <a14:backgroundMark x1="77538" y1="62245" x2="90308" y2="64286"/>
                        <a14:backgroundMark x1="77077" y1="67347" x2="84923" y2="60204"/>
                        <a14:backgroundMark x1="84923" y1="60204" x2="89231" y2="60204"/>
                        <a14:backgroundMark x1="77538" y1="64286" x2="84000" y2="57143"/>
                        <a14:backgroundMark x1="74769" y1="65306" x2="80000" y2="63265"/>
                        <a14:backgroundMark x1="87077" y1="63265" x2="95077" y2="60204"/>
                        <a14:backgroundMark x1="95077" y1="60204" x2="95077" y2="60204"/>
                        <a14:backgroundMark x1="89538" y1="65306" x2="96615" y2="65306"/>
                        <a14:backgroundMark x1="91385" y1="67347" x2="96000" y2="67347"/>
                        <a14:backgroundMark x1="93846" y1="67347" x2="96308" y2="60204"/>
                        <a14:backgroundMark x1="37846" y1="67347" x2="51692" y2="68367"/>
                        <a14:backgroundMark x1="45231" y1="63265" x2="35077" y2="63265"/>
                        <a14:backgroundMark x1="43692" y1="63265" x2="56000" y2="66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4565" y="2430056"/>
            <a:ext cx="2428982" cy="36621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04C81C-780A-46F4-8C71-007BED4D4A90}"/>
              </a:ext>
            </a:extLst>
          </p:cNvPr>
          <p:cNvSpPr/>
          <p:nvPr/>
        </p:nvSpPr>
        <p:spPr>
          <a:xfrm>
            <a:off x="2672530" y="3322180"/>
            <a:ext cx="305912" cy="11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C67BFB5-D31B-4B85-8E46-8F840CA2E382}"/>
              </a:ext>
            </a:extLst>
          </p:cNvPr>
          <p:cNvCxnSpPr>
            <a:stCxn id="4" idx="0"/>
            <a:endCxn id="3" idx="1"/>
          </p:cNvCxnSpPr>
          <p:nvPr/>
        </p:nvCxnSpPr>
        <p:spPr>
          <a:xfrm flipV="1">
            <a:off x="2825486" y="2613164"/>
            <a:ext cx="729079" cy="709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2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0A5875-1B26-4498-9C19-5AFD6520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96" y="1046735"/>
            <a:ext cx="1334452" cy="21488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922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5654C94-FF3A-4840-8928-26FBF67C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53" y="1580408"/>
            <a:ext cx="1334452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85FD0B9F-6028-437E-ADFC-4A3ABBCC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39" y="1580408"/>
            <a:ext cx="2437683" cy="24867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D28D34-2F0E-4E26-AA0C-42F3420D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57" y="2289424"/>
            <a:ext cx="1329944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41E1C1-3417-45B6-8A2B-CDA149417474}"/>
              </a:ext>
            </a:extLst>
          </p:cNvPr>
          <p:cNvSpPr txBox="1"/>
          <p:nvPr/>
        </p:nvSpPr>
        <p:spPr>
          <a:xfrm>
            <a:off x="5276411" y="1520597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일회용 비밀번호</a:t>
            </a:r>
            <a:r>
              <a:rPr lang="en-US" altLang="ko-KR" sz="1100" dirty="0">
                <a:solidFill>
                  <a:srgbClr val="FF0000"/>
                </a:solidFill>
              </a:rPr>
              <a:t>(OTP)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</a:rPr>
              <a:t>초에 한번씩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갱신되면서 제공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BEE98B-9FE7-4DBD-BDD7-D63D2FF9ACBF}"/>
              </a:ext>
            </a:extLst>
          </p:cNvPr>
          <p:cNvCxnSpPr>
            <a:cxnSpLocks/>
          </p:cNvCxnSpPr>
          <p:nvPr/>
        </p:nvCxnSpPr>
        <p:spPr>
          <a:xfrm flipH="1">
            <a:off x="1769806" y="2659520"/>
            <a:ext cx="2250794" cy="762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558EE75-056E-4E13-8EA9-295075869F7A}"/>
              </a:ext>
            </a:extLst>
          </p:cNvPr>
          <p:cNvCxnSpPr>
            <a:cxnSpLocks/>
          </p:cNvCxnSpPr>
          <p:nvPr/>
        </p:nvCxnSpPr>
        <p:spPr>
          <a:xfrm flipH="1">
            <a:off x="1923189" y="3376034"/>
            <a:ext cx="3443188" cy="246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28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EC9CF-54AB-4D4D-86A9-4EEBE1B9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36" y="287539"/>
            <a:ext cx="2543982" cy="4384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8BC39C-722A-417A-A6CB-E03F36D2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240" y="287539"/>
            <a:ext cx="2155356" cy="25074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61378B-74F4-4720-825C-AD15B4386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60" y="287539"/>
            <a:ext cx="2155357" cy="24733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4BD033-A475-442A-B726-6ABF27851C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13"/>
          <a:stretch/>
        </p:blipFill>
        <p:spPr>
          <a:xfrm>
            <a:off x="6316259" y="3285943"/>
            <a:ext cx="2155356" cy="2861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763F54-F974-4A10-8E99-A8BF63AFD9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00"/>
          <a:stretch/>
        </p:blipFill>
        <p:spPr>
          <a:xfrm>
            <a:off x="3583859" y="3340515"/>
            <a:ext cx="1755625" cy="27682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31261AF-2E9A-4AA1-ACD7-7A5934BEFE2D}"/>
              </a:ext>
            </a:extLst>
          </p:cNvPr>
          <p:cNvSpPr/>
          <p:nvPr/>
        </p:nvSpPr>
        <p:spPr>
          <a:xfrm>
            <a:off x="3285941" y="1156274"/>
            <a:ext cx="300867" cy="31266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3556591-0DF8-48DC-BB32-AFA1369189F9}"/>
              </a:ext>
            </a:extLst>
          </p:cNvPr>
          <p:cNvSpPr/>
          <p:nvPr/>
        </p:nvSpPr>
        <p:spPr>
          <a:xfrm>
            <a:off x="5880695" y="1156274"/>
            <a:ext cx="300867" cy="31266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DEA09E7-CA80-42CF-B724-208BCA6560AE}"/>
              </a:ext>
            </a:extLst>
          </p:cNvPr>
          <p:cNvSpPr/>
          <p:nvPr/>
        </p:nvSpPr>
        <p:spPr>
          <a:xfrm rot="5400000">
            <a:off x="7243503" y="2867087"/>
            <a:ext cx="300867" cy="312665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7CD821-CC81-4C50-8017-A4CA03469389}"/>
              </a:ext>
            </a:extLst>
          </p:cNvPr>
          <p:cNvSpPr/>
          <p:nvPr/>
        </p:nvSpPr>
        <p:spPr>
          <a:xfrm>
            <a:off x="3795045" y="4583804"/>
            <a:ext cx="1333254" cy="39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2F7DBB-3411-4CAC-BF7D-16F22332676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128299" y="4781433"/>
            <a:ext cx="1478978" cy="586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28601-E125-4F9F-B8E2-EE4AE79CA9F5}"/>
              </a:ext>
            </a:extLst>
          </p:cNvPr>
          <p:cNvSpPr txBox="1"/>
          <p:nvPr/>
        </p:nvSpPr>
        <p:spPr>
          <a:xfrm>
            <a:off x="5427762" y="44606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복사하여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붙여넣기</a:t>
            </a:r>
          </a:p>
        </p:txBody>
      </p:sp>
    </p:spTree>
    <p:extLst>
      <p:ext uri="{BB962C8B-B14F-4D97-AF65-F5344CB8AC3E}">
        <p14:creationId xmlns:p14="http://schemas.microsoft.com/office/powerpoint/2010/main" val="1067644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2C10E0B-8288-4E67-A17E-202F8197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9" y="46777"/>
            <a:ext cx="5140108" cy="4230056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5E79F2-D290-4275-AB3B-4E29E3C8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59" y="1254092"/>
            <a:ext cx="6155218" cy="3123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AC04F9A-2B42-4C94-8288-E2F4F2C93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49" b="4856"/>
          <a:stretch/>
        </p:blipFill>
        <p:spPr>
          <a:xfrm>
            <a:off x="2043120" y="4244056"/>
            <a:ext cx="6699564" cy="2540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A0A12EC-0475-45C8-A0DD-558BD3DD0AED}"/>
              </a:ext>
            </a:extLst>
          </p:cNvPr>
          <p:cNvSpPr/>
          <p:nvPr/>
        </p:nvSpPr>
        <p:spPr>
          <a:xfrm>
            <a:off x="1801640" y="3530564"/>
            <a:ext cx="936477" cy="513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4FBE30-E8D2-48DA-8243-05D64F6D54AB}"/>
              </a:ext>
            </a:extLst>
          </p:cNvPr>
          <p:cNvSpPr/>
          <p:nvPr/>
        </p:nvSpPr>
        <p:spPr>
          <a:xfrm>
            <a:off x="8062498" y="2388728"/>
            <a:ext cx="640393" cy="45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02022D-7A0F-405A-A316-728A6391165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738117" y="2617163"/>
            <a:ext cx="5324381" cy="11700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DD9783-91BB-4E82-9EFD-38AF15E520AB}"/>
              </a:ext>
            </a:extLst>
          </p:cNvPr>
          <p:cNvSpPr/>
          <p:nvPr/>
        </p:nvSpPr>
        <p:spPr>
          <a:xfrm>
            <a:off x="2105690" y="5801164"/>
            <a:ext cx="6486048" cy="228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1F107B-56D8-4A9E-A101-3CFEAC525552}"/>
              </a:ext>
            </a:extLst>
          </p:cNvPr>
          <p:cNvSpPr/>
          <p:nvPr/>
        </p:nvSpPr>
        <p:spPr>
          <a:xfrm>
            <a:off x="6974573" y="6459638"/>
            <a:ext cx="603177" cy="228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B34098-62A1-4890-87D4-413CB6AC556B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flipH="1">
            <a:off x="5348714" y="2845598"/>
            <a:ext cx="3033981" cy="29555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5BF6E84-61E7-4399-AB17-1F58C3B03F21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>
            <a:off x="5348714" y="6029599"/>
            <a:ext cx="1625859" cy="544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FEA21-268C-4097-9835-30241856897B}"/>
              </a:ext>
            </a:extLst>
          </p:cNvPr>
          <p:cNvSpPr txBox="1"/>
          <p:nvPr/>
        </p:nvSpPr>
        <p:spPr>
          <a:xfrm>
            <a:off x="1332535" y="3561024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19C5E7-5E3C-41D9-A57B-BBEA25C800F0}"/>
              </a:ext>
            </a:extLst>
          </p:cNvPr>
          <p:cNvSpPr txBox="1"/>
          <p:nvPr/>
        </p:nvSpPr>
        <p:spPr>
          <a:xfrm>
            <a:off x="8218197" y="1976854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0B0719-A890-4CCF-90F8-CF0740AE425E}"/>
              </a:ext>
            </a:extLst>
          </p:cNvPr>
          <p:cNvSpPr txBox="1"/>
          <p:nvPr/>
        </p:nvSpPr>
        <p:spPr>
          <a:xfrm>
            <a:off x="4979084" y="5995889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8ED200-B677-4960-8BBC-C8742BA39558}"/>
              </a:ext>
            </a:extLst>
          </p:cNvPr>
          <p:cNvSpPr txBox="1"/>
          <p:nvPr/>
        </p:nvSpPr>
        <p:spPr>
          <a:xfrm>
            <a:off x="7029299" y="6088083"/>
            <a:ext cx="4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0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38808D-9464-4938-ABBC-4799503D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840"/>
            <a:ext cx="9144000" cy="5608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CE8C2-46CC-454A-8F26-85D7FBFF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86" y="2369328"/>
            <a:ext cx="3209925" cy="1600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060E88-B493-4350-846F-2D7C430758CA}"/>
              </a:ext>
            </a:extLst>
          </p:cNvPr>
          <p:cNvSpPr/>
          <p:nvPr/>
        </p:nvSpPr>
        <p:spPr>
          <a:xfrm>
            <a:off x="2041178" y="1937735"/>
            <a:ext cx="1109078" cy="357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298FE-E3F5-4022-8900-4405206CF498}"/>
              </a:ext>
            </a:extLst>
          </p:cNvPr>
          <p:cNvSpPr txBox="1"/>
          <p:nvPr/>
        </p:nvSpPr>
        <p:spPr>
          <a:xfrm>
            <a:off x="977879" y="26075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클릭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A0ECB6-60D4-418E-B6C7-F788B7430B6D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224101" y="2165063"/>
            <a:ext cx="963077" cy="4424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DB1F20-62D1-46BA-A6EC-BE9EB197FE26}"/>
              </a:ext>
            </a:extLst>
          </p:cNvPr>
          <p:cNvCxnSpPr>
            <a:cxnSpLocks/>
          </p:cNvCxnSpPr>
          <p:nvPr/>
        </p:nvCxnSpPr>
        <p:spPr>
          <a:xfrm>
            <a:off x="3150255" y="2212258"/>
            <a:ext cx="926815" cy="6722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26F56F-66FA-4F39-8888-83B8F08E1E0E}"/>
              </a:ext>
            </a:extLst>
          </p:cNvPr>
          <p:cNvSpPr txBox="1"/>
          <p:nvPr/>
        </p:nvSpPr>
        <p:spPr>
          <a:xfrm>
            <a:off x="1856942" y="3323197"/>
            <a:ext cx="3034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여러분이 만든 인스턴스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클라우드 서버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의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이름을 지어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입력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 줍니다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이름이 없어도 상관 없습니다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E3A775-F27A-4E77-8FB0-1586A1FAEC3E}"/>
              </a:ext>
            </a:extLst>
          </p:cNvPr>
          <p:cNvCxnSpPr>
            <a:cxnSpLocks/>
          </p:cNvCxnSpPr>
          <p:nvPr/>
        </p:nvCxnSpPr>
        <p:spPr>
          <a:xfrm flipV="1">
            <a:off x="3681795" y="3041584"/>
            <a:ext cx="630633" cy="3204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48E372-5189-46F7-ABEA-BAFB8DF60512}"/>
              </a:ext>
            </a:extLst>
          </p:cNvPr>
          <p:cNvSpPr/>
          <p:nvPr/>
        </p:nvSpPr>
        <p:spPr>
          <a:xfrm>
            <a:off x="5745433" y="3409195"/>
            <a:ext cx="796952" cy="357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9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3AA16F-0285-43DF-B819-5DE4B82DB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68"/>
          <a:stretch/>
        </p:blipFill>
        <p:spPr>
          <a:xfrm>
            <a:off x="377559" y="337439"/>
            <a:ext cx="6695768" cy="2588641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FB37EA-13B3-4EBE-93E0-74E435F9AE3A}"/>
              </a:ext>
            </a:extLst>
          </p:cNvPr>
          <p:cNvSpPr/>
          <p:nvPr/>
        </p:nvSpPr>
        <p:spPr>
          <a:xfrm>
            <a:off x="471948" y="1893693"/>
            <a:ext cx="584037" cy="159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351662-8E61-43EB-AADE-246560116C7A}"/>
              </a:ext>
            </a:extLst>
          </p:cNvPr>
          <p:cNvSpPr/>
          <p:nvPr/>
        </p:nvSpPr>
        <p:spPr>
          <a:xfrm>
            <a:off x="1669517" y="1309657"/>
            <a:ext cx="200578" cy="2064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FD371A-C3BB-4370-84A1-76D816CB8459}"/>
              </a:ext>
            </a:extLst>
          </p:cNvPr>
          <p:cNvSpPr/>
          <p:nvPr/>
        </p:nvSpPr>
        <p:spPr>
          <a:xfrm>
            <a:off x="4147246" y="578137"/>
            <a:ext cx="383459" cy="206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8E0075-696F-477F-89A2-EF7924C7FF2A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1055985" y="1485896"/>
            <a:ext cx="642906" cy="4874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E3BD88-6CE3-4F26-9C53-752AC7E2C848}"/>
              </a:ext>
            </a:extLst>
          </p:cNvPr>
          <p:cNvCxnSpPr>
            <a:stCxn id="5" idx="7"/>
            <a:endCxn id="6" idx="1"/>
          </p:cNvCxnSpPr>
          <p:nvPr/>
        </p:nvCxnSpPr>
        <p:spPr>
          <a:xfrm flipV="1">
            <a:off x="1840721" y="681376"/>
            <a:ext cx="2306525" cy="6585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C23C047-C4DE-4E76-999C-C6B2BCD6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9" y="3429000"/>
            <a:ext cx="6695768" cy="186080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C47E94-1510-48BE-96CD-1B78306FB6D6}"/>
              </a:ext>
            </a:extLst>
          </p:cNvPr>
          <p:cNvSpPr/>
          <p:nvPr/>
        </p:nvSpPr>
        <p:spPr>
          <a:xfrm>
            <a:off x="471947" y="4994299"/>
            <a:ext cx="584037" cy="159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4C0A12-F2FE-415D-BC88-FAADD70CDC7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055984" y="4506861"/>
            <a:ext cx="1522033" cy="5670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9EC369-5A55-4B17-8697-DA623E9FA227}"/>
              </a:ext>
            </a:extLst>
          </p:cNvPr>
          <p:cNvSpPr/>
          <p:nvPr/>
        </p:nvSpPr>
        <p:spPr>
          <a:xfrm>
            <a:off x="2625212" y="4417141"/>
            <a:ext cx="1008790" cy="16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4F58AAC-89EC-4336-B40D-03EBDC0BE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131" y="4417141"/>
            <a:ext cx="3961048" cy="210719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8A429C-0596-4576-B1E1-196B00C30D48}"/>
              </a:ext>
            </a:extLst>
          </p:cNvPr>
          <p:cNvSpPr/>
          <p:nvPr/>
        </p:nvSpPr>
        <p:spPr>
          <a:xfrm>
            <a:off x="6445250" y="4603750"/>
            <a:ext cx="330200" cy="184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06F8BE3-E782-4A37-B4D7-65132E3D2954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>
            <a:off x="3634002" y="4501822"/>
            <a:ext cx="2811248" cy="1940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31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C3EB19-9131-4E93-9A11-33EB6FA8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8" y="222249"/>
            <a:ext cx="2437999" cy="329846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8E8078-9FC6-4C72-9FDF-66171DD0E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7" t="1345" r="1778" b="1086"/>
          <a:stretch/>
        </p:blipFill>
        <p:spPr>
          <a:xfrm>
            <a:off x="2413000" y="965891"/>
            <a:ext cx="2736850" cy="3227927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03507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5E8CF6A8-94D4-4209-9C43-B2D905C13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98023"/>
            <a:ext cx="2705100" cy="181467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F69A57-9CF4-4D19-9146-41373896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78" y="292099"/>
            <a:ext cx="3311122" cy="332088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A0DAD5-059F-4B67-87B1-890D35579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935" y="216810"/>
            <a:ext cx="4769451" cy="321219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4FC247-3CF5-49F0-BDCF-05A31105CE83}"/>
              </a:ext>
            </a:extLst>
          </p:cNvPr>
          <p:cNvCxnSpPr>
            <a:cxnSpLocks/>
          </p:cNvCxnSpPr>
          <p:nvPr/>
        </p:nvCxnSpPr>
        <p:spPr>
          <a:xfrm flipV="1">
            <a:off x="3702050" y="1016000"/>
            <a:ext cx="2286000" cy="1625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B27312-7F74-4C36-ABE1-65D9498049A0}"/>
              </a:ext>
            </a:extLst>
          </p:cNvPr>
          <p:cNvCxnSpPr>
            <a:cxnSpLocks/>
          </p:cNvCxnSpPr>
          <p:nvPr/>
        </p:nvCxnSpPr>
        <p:spPr>
          <a:xfrm flipH="1">
            <a:off x="7594600" y="3321050"/>
            <a:ext cx="82550" cy="571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6E072E-0E8F-4751-AAE9-EEAB5AE5A1F7}"/>
              </a:ext>
            </a:extLst>
          </p:cNvPr>
          <p:cNvSpPr/>
          <p:nvPr/>
        </p:nvSpPr>
        <p:spPr>
          <a:xfrm>
            <a:off x="8350482" y="4097554"/>
            <a:ext cx="679218" cy="133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519B5D-9DCB-462A-8C7C-26C93FF4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0983" y="4412177"/>
            <a:ext cx="2203182" cy="2298485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E439DF-B536-478D-BD28-8CDE26103A56}"/>
              </a:ext>
            </a:extLst>
          </p:cNvPr>
          <p:cNvSpPr/>
          <p:nvPr/>
        </p:nvSpPr>
        <p:spPr>
          <a:xfrm>
            <a:off x="6324600" y="3900704"/>
            <a:ext cx="1956031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2AA2F9E-F1A3-4E59-A4D5-ABBA35D994C0}"/>
              </a:ext>
            </a:extLst>
          </p:cNvPr>
          <p:cNvCxnSpPr>
            <a:cxnSpLocks/>
          </p:cNvCxnSpPr>
          <p:nvPr/>
        </p:nvCxnSpPr>
        <p:spPr>
          <a:xfrm flipH="1">
            <a:off x="6172200" y="4228190"/>
            <a:ext cx="2190248" cy="19316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705466E0-AE9F-4A3D-9F9F-4ECB562E3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380" y="5535365"/>
            <a:ext cx="1672590" cy="1037223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8C2FCF-76CA-4B70-B52F-286C3F072756}"/>
              </a:ext>
            </a:extLst>
          </p:cNvPr>
          <p:cNvCxnSpPr>
            <a:cxnSpLocks/>
          </p:cNvCxnSpPr>
          <p:nvPr/>
        </p:nvCxnSpPr>
        <p:spPr>
          <a:xfrm flipH="1" flipV="1">
            <a:off x="3968750" y="6159837"/>
            <a:ext cx="1476240" cy="133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AAEB0D23-C620-4AAD-89BA-EFB8A8AD3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992" y="3827977"/>
            <a:ext cx="2016304" cy="2055162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002DB12-26F2-4604-8AFC-649A59B75DAF}"/>
              </a:ext>
            </a:extLst>
          </p:cNvPr>
          <p:cNvCxnSpPr/>
          <p:nvPr/>
        </p:nvCxnSpPr>
        <p:spPr>
          <a:xfrm flipH="1" flipV="1">
            <a:off x="1758950" y="5238750"/>
            <a:ext cx="1156797" cy="12319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6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9367A0-1DA7-40F3-9758-53F52DC6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56512"/>
            <a:ext cx="7842250" cy="47827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F5E410-6A10-4144-8C9D-CC3DF7A7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85" y="682735"/>
            <a:ext cx="3683529" cy="935979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E9373F2-9F56-47A3-B68A-1F2630C5AEC2}"/>
              </a:ext>
            </a:extLst>
          </p:cNvPr>
          <p:cNvCxnSpPr/>
          <p:nvPr/>
        </p:nvCxnSpPr>
        <p:spPr>
          <a:xfrm flipV="1">
            <a:off x="463550" y="1181100"/>
            <a:ext cx="889000" cy="13525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4763B6-3638-4341-9490-B6C296713F35}"/>
              </a:ext>
            </a:extLst>
          </p:cNvPr>
          <p:cNvCxnSpPr/>
          <p:nvPr/>
        </p:nvCxnSpPr>
        <p:spPr>
          <a:xfrm>
            <a:off x="1574800" y="1028700"/>
            <a:ext cx="933886" cy="80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B801517-B948-46CB-823F-1500F2BA0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386" y="1857375"/>
            <a:ext cx="5013256" cy="2479675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D8E2A2-C20E-4C19-9CA6-2FEE3F6C9397}"/>
              </a:ext>
            </a:extLst>
          </p:cNvPr>
          <p:cNvCxnSpPr/>
          <p:nvPr/>
        </p:nvCxnSpPr>
        <p:spPr>
          <a:xfrm>
            <a:off x="3175000" y="1181100"/>
            <a:ext cx="222250" cy="6638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4BD75D0-C6A9-4B13-B5A8-DD3DB2063B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17" t="12592" r="18888" b="59862"/>
          <a:stretch/>
        </p:blipFill>
        <p:spPr>
          <a:xfrm>
            <a:off x="3033264" y="2325687"/>
            <a:ext cx="4635500" cy="15430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BAC50B-F494-4015-8A0A-A834503BF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95" y="2325687"/>
            <a:ext cx="1695790" cy="1844172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C16B8E4-466E-4E12-9DF7-EC15227B1A35}"/>
              </a:ext>
            </a:extLst>
          </p:cNvPr>
          <p:cNvCxnSpPr>
            <a:cxnSpLocks/>
          </p:cNvCxnSpPr>
          <p:nvPr/>
        </p:nvCxnSpPr>
        <p:spPr>
          <a:xfrm rot="10800000">
            <a:off x="1475236" y="2834944"/>
            <a:ext cx="2398264" cy="854407"/>
          </a:xfrm>
          <a:prstGeom prst="bentConnector3">
            <a:avLst>
              <a:gd name="adj1" fmla="val 10004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7F8756-ED52-46CA-AC30-EB68926D3556}"/>
              </a:ext>
            </a:extLst>
          </p:cNvPr>
          <p:cNvSpPr txBox="1"/>
          <p:nvPr/>
        </p:nvSpPr>
        <p:spPr>
          <a:xfrm>
            <a:off x="1065051" y="374493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solidFill>
                  <a:srgbClr val="FFFF00"/>
                </a:solidFill>
              </a:rPr>
              <a:t>설정 파일을 저장하면</a:t>
            </a:r>
            <a:endParaRPr lang="en-US" altLang="ko-KR" sz="900" dirty="0">
              <a:solidFill>
                <a:srgbClr val="FFFF00"/>
              </a:solidFill>
            </a:endParaRPr>
          </a:p>
          <a:p>
            <a:pPr algn="l"/>
            <a:r>
              <a:rPr lang="ko-KR" altLang="en-US" sz="900" dirty="0">
                <a:solidFill>
                  <a:srgbClr val="FFFF00"/>
                </a:solidFill>
              </a:rPr>
              <a:t>원격 컴퓨터 목록이 생성됨</a:t>
            </a:r>
          </a:p>
        </p:txBody>
      </p:sp>
    </p:spTree>
    <p:extLst>
      <p:ext uri="{BB962C8B-B14F-4D97-AF65-F5344CB8AC3E}">
        <p14:creationId xmlns:p14="http://schemas.microsoft.com/office/powerpoint/2010/main" val="16035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307153-DAD9-40BA-9E22-CD09FBBF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75"/>
            <a:ext cx="9144000" cy="38478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900C345-A0C2-4278-A253-EBED24EB9617}"/>
              </a:ext>
            </a:extLst>
          </p:cNvPr>
          <p:cNvSpPr/>
          <p:nvPr/>
        </p:nvSpPr>
        <p:spPr>
          <a:xfrm>
            <a:off x="4743266" y="2398192"/>
            <a:ext cx="23560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951FB-4589-473C-B8DC-0A8609CACA90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0819AA-4D49-4969-88CE-6B6800F18FA5}"/>
              </a:ext>
            </a:extLst>
          </p:cNvPr>
          <p:cNvCxnSpPr>
            <a:stCxn id="5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0C79C62-718B-482D-BB77-1D01CE1C05F3}"/>
              </a:ext>
            </a:extLst>
          </p:cNvPr>
          <p:cNvCxnSpPr>
            <a:cxnSpLocks/>
          </p:cNvCxnSpPr>
          <p:nvPr/>
        </p:nvCxnSpPr>
        <p:spPr>
          <a:xfrm flipH="1" flipV="1">
            <a:off x="5886450" y="2732385"/>
            <a:ext cx="451832" cy="1886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49C645-3718-4588-B91E-5F5E40BFCA2D}"/>
              </a:ext>
            </a:extLst>
          </p:cNvPr>
          <p:cNvSpPr txBox="1"/>
          <p:nvPr/>
        </p:nvSpPr>
        <p:spPr>
          <a:xfrm>
            <a:off x="6306532" y="2782500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에러 내용이 한글로 표시됨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265DD-5D22-4D66-9342-2D1D1D40A5F9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sec03_40_form_error_korean.png</a:t>
            </a:r>
          </a:p>
        </p:txBody>
      </p:sp>
    </p:spTree>
    <p:extLst>
      <p:ext uri="{BB962C8B-B14F-4D97-AF65-F5344CB8AC3E}">
        <p14:creationId xmlns:p14="http://schemas.microsoft.com/office/powerpoint/2010/main" val="185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BADE88-5AE6-4AA6-AA5C-214DC204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24" y="587508"/>
            <a:ext cx="1806376" cy="2044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84A53A-9B6C-4943-89E0-E3B52C8AE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79" y="779569"/>
            <a:ext cx="4757222" cy="9821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7C9AA7-A5D3-45B1-B6C4-DDE0DA15C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39" y="2049172"/>
            <a:ext cx="4467211" cy="11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1B2A5-3925-41E2-A568-4433B170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4" y="497403"/>
            <a:ext cx="4050776" cy="2932209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EEBA17-2FB0-4715-A044-83A2503B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124" y="497403"/>
            <a:ext cx="3544632" cy="2639496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10805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F5E388-025D-4221-99B2-7162D5C9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579" y="644505"/>
            <a:ext cx="4689987" cy="351749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87F2CE-4FC6-4299-990C-9A79A30C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96" y="1415844"/>
            <a:ext cx="1683114" cy="262850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D8F2544-4482-4DDC-A0E5-1F93ECB44D19}"/>
              </a:ext>
            </a:extLst>
          </p:cNvPr>
          <p:cNvSpPr/>
          <p:nvPr/>
        </p:nvSpPr>
        <p:spPr>
          <a:xfrm>
            <a:off x="2054919" y="831810"/>
            <a:ext cx="188779" cy="21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831FE7-C6FD-4087-9883-9A5C163770B9}"/>
              </a:ext>
            </a:extLst>
          </p:cNvPr>
          <p:cNvSpPr/>
          <p:nvPr/>
        </p:nvSpPr>
        <p:spPr>
          <a:xfrm>
            <a:off x="2914280" y="1327355"/>
            <a:ext cx="1787505" cy="1710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E77B31-ADDB-49CE-AA06-7B4EB31B0C00}"/>
              </a:ext>
            </a:extLst>
          </p:cNvPr>
          <p:cNvSpPr/>
          <p:nvPr/>
        </p:nvSpPr>
        <p:spPr>
          <a:xfrm>
            <a:off x="5802871" y="2690105"/>
            <a:ext cx="132735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A15810-AF03-4824-8303-00CFF4B7554D}"/>
              </a:ext>
            </a:extLst>
          </p:cNvPr>
          <p:cNvCxnSpPr>
            <a:cxnSpLocks/>
          </p:cNvCxnSpPr>
          <p:nvPr/>
        </p:nvCxnSpPr>
        <p:spPr>
          <a:xfrm>
            <a:off x="4701785" y="1498436"/>
            <a:ext cx="1101086" cy="11916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D2AE9EC-B9F7-4F46-8DE7-48425D03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75"/>
            <a:ext cx="9144000" cy="3847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733026-55C6-4550-B37D-C3EC8C1B358B}"/>
              </a:ext>
            </a:extLst>
          </p:cNvPr>
          <p:cNvSpPr/>
          <p:nvPr/>
        </p:nvSpPr>
        <p:spPr>
          <a:xfrm>
            <a:off x="4743266" y="2398192"/>
            <a:ext cx="23306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11379-1138-4112-88CD-59D3DDB19E17}"/>
              </a:ext>
            </a:extLst>
          </p:cNvPr>
          <p:cNvSpPr/>
          <p:nvPr/>
        </p:nvSpPr>
        <p:spPr>
          <a:xfrm>
            <a:off x="162426" y="435543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2CA44D-F26A-4FA4-8826-557AD9BD2AB7}"/>
              </a:ext>
            </a:extLst>
          </p:cNvPr>
          <p:cNvCxnSpPr>
            <a:stCxn id="4" idx="3"/>
          </p:cNvCxnSpPr>
          <p:nvPr/>
        </p:nvCxnSpPr>
        <p:spPr>
          <a:xfrm flipV="1">
            <a:off x="794084" y="2556711"/>
            <a:ext cx="3949182" cy="19370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E6454F-CF6D-464B-98F4-3EA3CB612F70}"/>
              </a:ext>
            </a:extLst>
          </p:cNvPr>
          <p:cNvCxnSpPr>
            <a:cxnSpLocks/>
          </p:cNvCxnSpPr>
          <p:nvPr/>
        </p:nvCxnSpPr>
        <p:spPr>
          <a:xfrm flipH="1">
            <a:off x="5816600" y="2921000"/>
            <a:ext cx="521682" cy="3238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B403CE-F298-48A5-BE0E-3B8056E8BF71}"/>
              </a:ext>
            </a:extLst>
          </p:cNvPr>
          <p:cNvSpPr txBox="1"/>
          <p:nvPr/>
        </p:nvSpPr>
        <p:spPr>
          <a:xfrm>
            <a:off x="6306532" y="2732385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기존에 입력된 내용이 없어짐</a:t>
            </a:r>
            <a:endParaRPr lang="en-US" altLang="ko-KR" sz="1200">
              <a:solidFill>
                <a:srgbClr val="FF0000"/>
              </a:solidFill>
            </a:endParaRPr>
          </a:p>
          <a:p>
            <a:pPr algn="l"/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빈칸으로 초기화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73B89-117C-4884-A8C4-D3C515E2303A}"/>
              </a:ext>
            </a:extLst>
          </p:cNvPr>
          <p:cNvSpPr txBox="1"/>
          <p:nvPr/>
        </p:nvSpPr>
        <p:spPr>
          <a:xfrm>
            <a:off x="0" y="82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sec03_41_form_blank_init.png</a:t>
            </a:r>
          </a:p>
        </p:txBody>
      </p:sp>
    </p:spTree>
    <p:extLst>
      <p:ext uri="{BB962C8B-B14F-4D97-AF65-F5344CB8AC3E}">
        <p14:creationId xmlns:p14="http://schemas.microsoft.com/office/powerpoint/2010/main" val="10234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1F993A-A7AF-4C56-989E-C3068208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912"/>
            <a:ext cx="9144000" cy="3906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80B6D52-F35D-47B9-AE45-253347A1B822}"/>
              </a:ext>
            </a:extLst>
          </p:cNvPr>
          <p:cNvSpPr/>
          <p:nvPr/>
        </p:nvSpPr>
        <p:spPr>
          <a:xfrm>
            <a:off x="4654366" y="2302942"/>
            <a:ext cx="23687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884E4B-5AE8-4CC0-8655-5BBCC1EDA183}"/>
              </a:ext>
            </a:extLst>
          </p:cNvPr>
          <p:cNvSpPr/>
          <p:nvPr/>
        </p:nvSpPr>
        <p:spPr>
          <a:xfrm>
            <a:off x="149726" y="4247482"/>
            <a:ext cx="631658" cy="276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0FFCB6-804E-40BA-A2D4-7DDF42792C6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781384" y="2433571"/>
            <a:ext cx="3872982" cy="195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4E5BEF-C3D4-4621-A1BF-36E69718954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134100" y="2775635"/>
            <a:ext cx="172432" cy="2612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5CFB5D-6825-490E-B7D8-769249944D9D}"/>
              </a:ext>
            </a:extLst>
          </p:cNvPr>
          <p:cNvSpPr txBox="1"/>
          <p:nvPr/>
        </p:nvSpPr>
        <p:spPr>
          <a:xfrm>
            <a:off x="6306532" y="2637135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기존에 입력된 내용이 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유지됨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019F3-468D-4A52-BC47-3461DFFA9D3C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sec03_42_form_content_maintain.png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1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EAE317-709A-4372-AD82-E24C036E2442}"/>
              </a:ext>
            </a:extLst>
          </p:cNvPr>
          <p:cNvSpPr/>
          <p:nvPr/>
        </p:nvSpPr>
        <p:spPr>
          <a:xfrm>
            <a:off x="0" y="5209674"/>
            <a:ext cx="9144000" cy="165256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2D86BD-749D-453E-A995-C29CDB1C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213"/>
            <a:ext cx="9144000" cy="52415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70E2-FE01-461D-B4B9-70D4A464A36C}"/>
              </a:ext>
            </a:extLst>
          </p:cNvPr>
          <p:cNvSpPr/>
          <p:nvPr/>
        </p:nvSpPr>
        <p:spPr>
          <a:xfrm>
            <a:off x="838016" y="820913"/>
            <a:ext cx="341648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3E9FA-9F89-4EEB-8D5F-F455FA3F35D5}"/>
              </a:ext>
            </a:extLst>
          </p:cNvPr>
          <p:cNvSpPr/>
          <p:nvPr/>
        </p:nvSpPr>
        <p:spPr>
          <a:xfrm>
            <a:off x="8451850" y="1471092"/>
            <a:ext cx="647700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4A47C-6B5E-4D04-9AEE-379D2506FD20}"/>
              </a:ext>
            </a:extLst>
          </p:cNvPr>
          <p:cNvSpPr/>
          <p:nvPr/>
        </p:nvSpPr>
        <p:spPr>
          <a:xfrm>
            <a:off x="1955616" y="1464741"/>
            <a:ext cx="4159434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B80950-58BC-4EBD-A53A-1482EF874777}"/>
              </a:ext>
            </a:extLst>
          </p:cNvPr>
          <p:cNvSpPr/>
          <p:nvPr/>
        </p:nvSpPr>
        <p:spPr>
          <a:xfrm>
            <a:off x="2203266" y="1781040"/>
            <a:ext cx="6851834" cy="5026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1C1AD-4135-4D58-87D9-CE0B08ACBD96}"/>
              </a:ext>
            </a:extLst>
          </p:cNvPr>
          <p:cNvSpPr txBox="1"/>
          <p:nvPr/>
        </p:nvSpPr>
        <p:spPr>
          <a:xfrm>
            <a:off x="2617328" y="6151387"/>
            <a:ext cx="232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/>
              <a:t>:</a:t>
            </a:r>
          </a:p>
          <a:p>
            <a:pPr algn="l"/>
            <a:r>
              <a:rPr lang="en-US" altLang="ko-KR" sz="1400"/>
              <a:t>: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30F2B4-D5F9-4563-81BC-BC3B3B68162F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 flipV="1">
            <a:off x="4254500" y="951542"/>
            <a:ext cx="470882" cy="3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C67950-40F4-424E-960C-B22D77C2FA31}"/>
              </a:ext>
            </a:extLst>
          </p:cNvPr>
          <p:cNvSpPr txBox="1"/>
          <p:nvPr/>
        </p:nvSpPr>
        <p:spPr>
          <a:xfrm>
            <a:off x="4725382" y="817015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빌트인 </a:t>
            </a:r>
            <a:r>
              <a:rPr lang="en-US" altLang="ko-KR" sz="1200">
                <a:solidFill>
                  <a:srgbClr val="FF0000"/>
                </a:solidFill>
              </a:rPr>
              <a:t>validators </a:t>
            </a:r>
            <a:r>
              <a:rPr lang="ko-KR" altLang="en-US" sz="1200">
                <a:solidFill>
                  <a:srgbClr val="FF0000"/>
                </a:solidFill>
              </a:rPr>
              <a:t>주소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10F661-E332-42B3-A508-33109DF7C57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650205" y="1287556"/>
            <a:ext cx="139659" cy="138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E04AFF-219A-4139-B1ED-EFBED955E68D}"/>
              </a:ext>
            </a:extLst>
          </p:cNvPr>
          <p:cNvSpPr txBox="1"/>
          <p:nvPr/>
        </p:nvSpPr>
        <p:spPr>
          <a:xfrm>
            <a:off x="4789864" y="1149056"/>
            <a:ext cx="247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solidFill>
                  <a:srgbClr val="FF0000"/>
                </a:solidFill>
              </a:rPr>
              <a:t>DataRequired validator </a:t>
            </a:r>
            <a:r>
              <a:rPr lang="ko-KR" altLang="en-US" sz="1200">
                <a:solidFill>
                  <a:srgbClr val="FF0000"/>
                </a:solidFill>
              </a:rPr>
              <a:t>클래스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FF44A1-C726-4DAA-95B8-34AE6830665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546532" y="4629153"/>
            <a:ext cx="656734" cy="230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95F203-6D88-4A3D-8E89-4A3BC24BCC84}"/>
              </a:ext>
            </a:extLst>
          </p:cNvPr>
          <p:cNvSpPr txBox="1"/>
          <p:nvPr/>
        </p:nvSpPr>
        <p:spPr>
          <a:xfrm>
            <a:off x="385464" y="4629153"/>
            <a:ext cx="116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클래스에 대한 구체적 설명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BFC10FB-6274-4FE1-8537-D5555665D30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880841" y="1359169"/>
            <a:ext cx="545364" cy="248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99DC7-72B5-414D-8D54-319FDB5BCB86}"/>
              </a:ext>
            </a:extLst>
          </p:cNvPr>
          <p:cNvSpPr txBox="1"/>
          <p:nvPr/>
        </p:nvSpPr>
        <p:spPr>
          <a:xfrm>
            <a:off x="7309832" y="1082170"/>
            <a:ext cx="1142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소스코드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4FD43-050B-47F4-8E32-3A326B47404A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sec03_43_wtforms_built-in_validators.png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BBD45D-942F-4B81-B31F-26BBDD25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59" y="2578031"/>
            <a:ext cx="5759942" cy="990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D8F4EE-A777-4005-98A6-7621443B0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293"/>
          <a:stretch/>
        </p:blipFill>
        <p:spPr>
          <a:xfrm>
            <a:off x="1898159" y="4087736"/>
            <a:ext cx="5759942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7E8FB-D743-46AD-BE5D-CFB3CA4A479E}"/>
              </a:ext>
            </a:extLst>
          </p:cNvPr>
          <p:cNvSpPr txBox="1"/>
          <p:nvPr/>
        </p:nvSpPr>
        <p:spPr>
          <a:xfrm>
            <a:off x="1955800" y="2332782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파워포인트 서식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67C7-54AA-4FE5-8C8A-C8F41F679E9D}"/>
              </a:ext>
            </a:extLst>
          </p:cNvPr>
          <p:cNvSpPr txBox="1"/>
          <p:nvPr/>
        </p:nvSpPr>
        <p:spPr>
          <a:xfrm>
            <a:off x="1955800" y="384248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한글 서식 편집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4E68D-D6F6-4BC0-8B48-794BC91B0FED}"/>
              </a:ext>
            </a:extLst>
          </p:cNvPr>
          <p:cNvSpPr txBox="1"/>
          <p:nvPr/>
        </p:nvSpPr>
        <p:spPr>
          <a:xfrm>
            <a:off x="0" y="0"/>
            <a:ext cx="3009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sec03_44_ppt_hwp_form.png</a:t>
            </a:r>
          </a:p>
        </p:txBody>
      </p:sp>
    </p:spTree>
    <p:extLst>
      <p:ext uri="{BB962C8B-B14F-4D97-AF65-F5344CB8AC3E}">
        <p14:creationId xmlns:p14="http://schemas.microsoft.com/office/powerpoint/2010/main" val="378534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985D47-234F-46CD-9566-DE2D23B5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16" y="2123571"/>
            <a:ext cx="3583240" cy="3174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88BBC9-B760-43AF-8A58-27EAFB5EF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695" y="2090288"/>
            <a:ext cx="3654169" cy="3208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4A4D4E-A6D4-4D18-AED3-CDBD2F8EB4B4}"/>
              </a:ext>
            </a:extLst>
          </p:cNvPr>
          <p:cNvSpPr txBox="1"/>
          <p:nvPr/>
        </p:nvSpPr>
        <p:spPr>
          <a:xfrm>
            <a:off x="5600700" y="5354057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메모장을 이용해 내용 편집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A305-44A4-432E-80C2-09AB13D3969D}"/>
              </a:ext>
            </a:extLst>
          </p:cNvPr>
          <p:cNvSpPr txBox="1"/>
          <p:nvPr/>
        </p:nvSpPr>
        <p:spPr>
          <a:xfrm>
            <a:off x="1503398" y="5364480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>
                <a:solidFill>
                  <a:srgbClr val="FF0000"/>
                </a:solidFill>
              </a:rPr>
              <a:t>웹 브라우저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크롬</a:t>
            </a:r>
            <a:r>
              <a:rPr lang="en-US" altLang="ko-KR" sz="1200">
                <a:solidFill>
                  <a:srgbClr val="FF0000"/>
                </a:solidFill>
              </a:rPr>
              <a:t>)</a:t>
            </a:r>
            <a:r>
              <a:rPr lang="ko-KR" altLang="en-US" sz="1200">
                <a:solidFill>
                  <a:srgbClr val="FF0000"/>
                </a:solidFill>
              </a:rPr>
              <a:t>에서 보이는 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92EBB-377C-4FB6-8DA7-11B80B8F355F}"/>
              </a:ext>
            </a:extLst>
          </p:cNvPr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sec03_45_browser_notepad_rendering.png</a:t>
            </a:r>
          </a:p>
        </p:txBody>
      </p:sp>
    </p:spTree>
    <p:extLst>
      <p:ext uri="{BB962C8B-B14F-4D97-AF65-F5344CB8AC3E}">
        <p14:creationId xmlns:p14="http://schemas.microsoft.com/office/powerpoint/2010/main" val="133097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DB0FAD-6A28-465C-BC0B-87DE2C01D5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7942" t="22122" r="12097" b="10749"/>
          <a:stretch/>
        </p:blipFill>
        <p:spPr>
          <a:xfrm>
            <a:off x="3312053" y="2684721"/>
            <a:ext cx="2271984" cy="14244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C8A83D-B9EE-4366-AA9F-C91E79E84A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18" b="89744" l="9653" r="92278">
                        <a14:foregroundMark x1="74517" y1="8718" x2="74517" y2="8718"/>
                        <a14:foregroundMark x1="92278" y1="55385" x2="92278" y2="55385"/>
                      </a14:backgroundRemoval>
                    </a14:imgEffect>
                  </a14:imgLayer>
                </a14:imgProps>
              </a:ext>
            </a:extLst>
          </a:blip>
          <a:srcRect l="11978" t="5321" r="5760" b="11464"/>
          <a:stretch/>
        </p:blipFill>
        <p:spPr>
          <a:xfrm>
            <a:off x="2697861" y="3045039"/>
            <a:ext cx="2180611" cy="1660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1D282C-4BEB-4BF2-88A2-3E982A238BE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2027" y1="15625" x2="62027" y2="15625"/>
                        <a14:foregroundMark x1="60676" y1="16587" x2="60676" y2="16587"/>
                        <a14:foregroundMark x1="59459" y1="17308" x2="75135" y2="10577"/>
                        <a14:backgroundMark x1="77838" y1="11298" x2="77838" y2="11298"/>
                        <a14:backgroundMark x1="75135" y1="10337" x2="75135" y2="10337"/>
                        <a14:backgroundMark x1="78514" y1="13702" x2="78514" y2="13702"/>
                      </a14:backgroundRemoval>
                    </a14:imgEffect>
                  </a14:imgLayer>
                </a14:imgProps>
              </a:ext>
            </a:extLst>
          </a:blip>
          <a:srcRect l="25135" t="6923" r="13351" b="8077"/>
          <a:stretch/>
        </p:blipFill>
        <p:spPr>
          <a:xfrm rot="1419302">
            <a:off x="1341487" y="1870859"/>
            <a:ext cx="2271984" cy="1764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496AB-11B7-47DB-8F6A-A24B7B3F03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32199" y1="18900" x2="32199" y2="18900"/>
                        <a14:backgroundMark x1="33901" y1="19617" x2="33901" y2="19617"/>
                        <a14:backgroundMark x1="39005" y1="19856" x2="39005" y2="19856"/>
                        <a14:backgroundMark x1="45550" y1="20096" x2="45550" y2="20096"/>
                        <a14:backgroundMark x1="64660" y1="20813" x2="64660" y2="20813"/>
                        <a14:backgroundMark x1="61649" y1="21292" x2="61649" y2="21292"/>
                        <a14:backgroundMark x1="27618" y1="21292" x2="27618" y2="21292"/>
                        <a14:backgroundMark x1="62565" y1="21053" x2="62565" y2="21053"/>
                      </a14:backgroundRemoval>
                    </a14:imgEffect>
                  </a14:imgLayer>
                </a14:imgProps>
              </a:ext>
            </a:extLst>
          </a:blip>
          <a:srcRect l="15964" t="22518" r="22429" b="22630"/>
          <a:stretch/>
        </p:blipFill>
        <p:spPr>
          <a:xfrm>
            <a:off x="355108" y="3045039"/>
            <a:ext cx="2350958" cy="11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749D80CC-1668-4065-92B2-6F8AACAF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1" y="992757"/>
            <a:ext cx="2081424" cy="26522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CF7C50-E151-4FC2-A9D6-EA946450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62" y="1046735"/>
            <a:ext cx="1334452" cy="2153553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46F6B6-5928-4C62-9509-A4C074E7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562591"/>
            <a:ext cx="1334452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4B14B1-110B-4867-811D-429A595FD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575" y="1050021"/>
            <a:ext cx="1334452" cy="2141967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92031BB-5F29-4173-9844-11BE55A7F7AE}"/>
              </a:ext>
            </a:extLst>
          </p:cNvPr>
          <p:cNvSpPr/>
          <p:nvPr/>
        </p:nvSpPr>
        <p:spPr>
          <a:xfrm>
            <a:off x="4004878" y="1163528"/>
            <a:ext cx="288034" cy="261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1F6735FD-A286-42E1-BAD1-AF53A9A41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" y="3816174"/>
            <a:ext cx="2437683" cy="248678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F62A11-5D06-4CDD-A08A-BCB11F4B0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184" b="89796" l="1692" r="97385">
                        <a14:foregroundMark x1="9692" y1="18367" x2="18308" y2="25510"/>
                        <a14:foregroundMark x1="4000" y1="32653" x2="14462" y2="32653"/>
                        <a14:foregroundMark x1="6769" y1="33673" x2="24615" y2="28571"/>
                        <a14:foregroundMark x1="4154" y1="42857" x2="45538" y2="44898"/>
                        <a14:foregroundMark x1="45538" y1="44898" x2="53385" y2="39796"/>
                        <a14:foregroundMark x1="53385" y1="39796" x2="54154" y2="39796"/>
                        <a14:foregroundMark x1="45692" y1="38776" x2="89538" y2="40816"/>
                        <a14:foregroundMark x1="96692" y1="64513" x2="97538" y2="63265"/>
                        <a14:foregroundMark x1="12338" y1="78913" x2="12246" y2="78927"/>
                        <a14:foregroundMark x1="32923" y1="16327" x2="13385" y2="9184"/>
                        <a14:foregroundMark x1="1692" y1="23469" x2="2769" y2="83673"/>
                        <a14:backgroundMark x1="5538" y1="66327" x2="8000" y2="65306"/>
                        <a14:backgroundMark x1="5385" y1="63265" x2="10308" y2="67347"/>
                        <a14:backgroundMark x1="5385" y1="65306" x2="13385" y2="67347"/>
                        <a14:backgroundMark x1="13385" y1="67347" x2="21385" y2="62245"/>
                        <a14:backgroundMark x1="21385" y1="62245" x2="17692" y2="67347"/>
                        <a14:backgroundMark x1="13538" y1="67347" x2="22615" y2="65306"/>
                        <a14:backgroundMark x1="22615" y1="65306" x2="23231" y2="65306"/>
                        <a14:backgroundMark x1="26000" y1="65306" x2="34308" y2="65306"/>
                        <a14:backgroundMark x1="22154" y1="63265" x2="37846" y2="63265"/>
                        <a14:backgroundMark x1="23077" y1="69388" x2="24462" y2="63265"/>
                        <a14:backgroundMark x1="40000" y1="67347" x2="39077" y2="67347"/>
                        <a14:backgroundMark x1="51385" y1="65306" x2="61077" y2="67347"/>
                        <a14:backgroundMark x1="61077" y1="67347" x2="52308" y2="63265"/>
                        <a14:backgroundMark x1="50923" y1="57143" x2="60615" y2="69388"/>
                        <a14:backgroundMark x1="60615" y1="69388" x2="69231" y2="68367"/>
                        <a14:backgroundMark x1="69231" y1="68367" x2="94923" y2="69388"/>
                        <a14:backgroundMark x1="94923" y1="69388" x2="50769" y2="60204"/>
                        <a14:backgroundMark x1="55538" y1="64286" x2="65077" y2="64286"/>
                        <a14:backgroundMark x1="61692" y1="70408" x2="64923" y2="71429"/>
                        <a14:backgroundMark x1="60154" y1="67347" x2="64923" y2="69388"/>
                        <a14:backgroundMark x1="66308" y1="65306" x2="71538" y2="64286"/>
                        <a14:backgroundMark x1="67692" y1="62245" x2="75692" y2="57143"/>
                        <a14:backgroundMark x1="75692" y1="57143" x2="75692" y2="59184"/>
                        <a14:backgroundMark x1="71692" y1="64286" x2="79385" y2="59184"/>
                        <a14:backgroundMark x1="75692" y1="62245" x2="66462" y2="60204"/>
                        <a14:backgroundMark x1="72154" y1="66327" x2="59385" y2="60204"/>
                        <a14:backgroundMark x1="69538" y1="64286" x2="62462" y2="59184"/>
                        <a14:backgroundMark x1="77538" y1="62245" x2="90308" y2="64286"/>
                        <a14:backgroundMark x1="77077" y1="67347" x2="84923" y2="60204"/>
                        <a14:backgroundMark x1="84923" y1="60204" x2="89231" y2="60204"/>
                        <a14:backgroundMark x1="77538" y1="64286" x2="84000" y2="57143"/>
                        <a14:backgroundMark x1="74769" y1="65306" x2="80000" y2="63265"/>
                        <a14:backgroundMark x1="87077" y1="63265" x2="95077" y2="60204"/>
                        <a14:backgroundMark x1="95077" y1="60204" x2="95077" y2="60204"/>
                        <a14:backgroundMark x1="89538" y1="65306" x2="96615" y2="65306"/>
                        <a14:backgroundMark x1="91385" y1="67347" x2="96000" y2="67347"/>
                        <a14:backgroundMark x1="93846" y1="67347" x2="96308" y2="60204"/>
                        <a14:backgroundMark x1="37846" y1="67347" x2="51692" y2="68367"/>
                        <a14:backgroundMark x1="45231" y1="63265" x2="35077" y2="63265"/>
                        <a14:backgroundMark x1="43692" y1="63265" x2="56000" y2="663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2242" y="4453534"/>
            <a:ext cx="2428982" cy="36621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BD6A849-570E-4B09-BAF2-658FF6A05676}"/>
              </a:ext>
            </a:extLst>
          </p:cNvPr>
          <p:cNvSpPr/>
          <p:nvPr/>
        </p:nvSpPr>
        <p:spPr>
          <a:xfrm>
            <a:off x="1050207" y="5345658"/>
            <a:ext cx="305912" cy="11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51CA56-E21A-4764-A5DE-51037A8FCFC0}"/>
              </a:ext>
            </a:extLst>
          </p:cNvPr>
          <p:cNvCxnSpPr>
            <a:stCxn id="9" idx="0"/>
            <a:endCxn id="8" idx="1"/>
          </p:cNvCxnSpPr>
          <p:nvPr/>
        </p:nvCxnSpPr>
        <p:spPr>
          <a:xfrm flipV="1">
            <a:off x="1203163" y="4636642"/>
            <a:ext cx="729079" cy="709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BFA436-72E4-4E8E-8B98-18CD6C5D094F}"/>
              </a:ext>
            </a:extLst>
          </p:cNvPr>
          <p:cNvCxnSpPr>
            <a:cxnSpLocks/>
          </p:cNvCxnSpPr>
          <p:nvPr/>
        </p:nvCxnSpPr>
        <p:spPr>
          <a:xfrm flipV="1">
            <a:off x="4200197" y="2204864"/>
            <a:ext cx="443811" cy="2271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B921FC-89AE-4325-9CCC-4C0698FB806C}"/>
              </a:ext>
            </a:extLst>
          </p:cNvPr>
          <p:cNvSpPr txBox="1"/>
          <p:nvPr/>
        </p:nvSpPr>
        <p:spPr>
          <a:xfrm>
            <a:off x="2798496" y="3990878"/>
            <a:ext cx="1569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④ 비밀키를 복사하여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en-US" altLang="ko-KR" sz="1100" dirty="0" err="1">
                <a:solidFill>
                  <a:srgbClr val="FF0000"/>
                </a:solidFill>
              </a:rPr>
              <a:t>Authy</a:t>
            </a:r>
            <a:r>
              <a:rPr lang="ko-KR" altLang="en-US" sz="1100" dirty="0">
                <a:solidFill>
                  <a:srgbClr val="FF0000"/>
                </a:solidFill>
              </a:rPr>
              <a:t>에 붙여넣기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9531EE-7631-4C7C-8C80-529D16C1A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7196" y="1046735"/>
            <a:ext cx="1334452" cy="21488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0AC25D-1A7D-476D-A702-32BE652199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8817" y="1046112"/>
            <a:ext cx="1352455" cy="216323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450E84-8BBE-4CF3-B3FB-F37EC4143FB0}"/>
              </a:ext>
            </a:extLst>
          </p:cNvPr>
          <p:cNvSpPr txBox="1"/>
          <p:nvPr/>
        </p:nvSpPr>
        <p:spPr>
          <a:xfrm>
            <a:off x="7272841" y="2103446"/>
            <a:ext cx="12661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⑥본인이 생성한 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계정 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839E77-EFD9-42E9-B5BA-0F578D971EDC}"/>
              </a:ext>
            </a:extLst>
          </p:cNvPr>
          <p:cNvSpPr/>
          <p:nvPr/>
        </p:nvSpPr>
        <p:spPr>
          <a:xfrm>
            <a:off x="7274053" y="1662708"/>
            <a:ext cx="5358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32F2CC-7395-4B28-8B11-696AC7AFA7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4592" y="4271607"/>
            <a:ext cx="1329944" cy="2148101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6F65FD-2E2E-48E5-9035-E9CFEBB327E6}"/>
              </a:ext>
            </a:extLst>
          </p:cNvPr>
          <p:cNvCxnSpPr>
            <a:stCxn id="16" idx="2"/>
            <a:endCxn id="4" idx="0"/>
          </p:cNvCxnSpPr>
          <p:nvPr/>
        </p:nvCxnSpPr>
        <p:spPr>
          <a:xfrm flipH="1">
            <a:off x="6031314" y="1878732"/>
            <a:ext cx="1510665" cy="1683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DE8ED-53D9-4612-9C10-46C00AABE6FA}"/>
              </a:ext>
            </a:extLst>
          </p:cNvPr>
          <p:cNvSpPr txBox="1"/>
          <p:nvPr/>
        </p:nvSpPr>
        <p:spPr>
          <a:xfrm>
            <a:off x="6786646" y="3502780"/>
            <a:ext cx="18722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일회용 비밀번호</a:t>
            </a:r>
            <a:r>
              <a:rPr lang="en-US" altLang="ko-KR" sz="1100" dirty="0">
                <a:solidFill>
                  <a:srgbClr val="FF0000"/>
                </a:solidFill>
              </a:rPr>
              <a:t>(OTP)</a:t>
            </a:r>
            <a:r>
              <a:rPr lang="ko-KR" altLang="en-US" sz="1100" dirty="0">
                <a:solidFill>
                  <a:srgbClr val="FF0000"/>
                </a:solidFill>
              </a:rPr>
              <a:t>가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30</a:t>
            </a:r>
            <a:r>
              <a:rPr lang="ko-KR" altLang="en-US" sz="1100" dirty="0">
                <a:solidFill>
                  <a:srgbClr val="FF0000"/>
                </a:solidFill>
              </a:rPr>
              <a:t>초에 한번씩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갱신되면서 제공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1055BD-1319-4B53-BE6A-187AF66AF64E}"/>
              </a:ext>
            </a:extLst>
          </p:cNvPr>
          <p:cNvSpPr/>
          <p:nvPr/>
        </p:nvSpPr>
        <p:spPr>
          <a:xfrm>
            <a:off x="5530835" y="4463656"/>
            <a:ext cx="985381" cy="356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55B56E-5EA1-41B9-903F-91E857C13E19}"/>
              </a:ext>
            </a:extLst>
          </p:cNvPr>
          <p:cNvSpPr/>
          <p:nvPr/>
        </p:nvSpPr>
        <p:spPr>
          <a:xfrm>
            <a:off x="6876612" y="5199202"/>
            <a:ext cx="985381" cy="318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B99FA8-2F2F-4A21-8798-22016A1ACBD7}"/>
              </a:ext>
            </a:extLst>
          </p:cNvPr>
          <p:cNvCxnSpPr>
            <a:stCxn id="20" idx="1"/>
          </p:cNvCxnSpPr>
          <p:nvPr/>
        </p:nvCxnSpPr>
        <p:spPr>
          <a:xfrm flipH="1">
            <a:off x="1356119" y="4641703"/>
            <a:ext cx="4174716" cy="101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6FE6EA-6123-43EC-BFFB-62035390CD46}"/>
              </a:ext>
            </a:extLst>
          </p:cNvPr>
          <p:cNvCxnSpPr>
            <a:stCxn id="21" idx="1"/>
          </p:cNvCxnSpPr>
          <p:nvPr/>
        </p:nvCxnSpPr>
        <p:spPr>
          <a:xfrm flipH="1">
            <a:off x="1356119" y="5358217"/>
            <a:ext cx="5520493" cy="519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5EB2D8-6A33-4BC2-B4FC-8F92842BE307}"/>
              </a:ext>
            </a:extLst>
          </p:cNvPr>
          <p:cNvSpPr txBox="1"/>
          <p:nvPr/>
        </p:nvSpPr>
        <p:spPr>
          <a:xfrm>
            <a:off x="1675413" y="1999843"/>
            <a:ext cx="1769452" cy="60016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① Download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설치 </a:t>
            </a:r>
            <a:endParaRPr lang="en-US" altLang="ko-KR" sz="11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계정설정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이메일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및 휴대폰 인증</a:t>
            </a:r>
            <a:endParaRPr lang="en-US" altLang="ko-KR" sz="11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35206-5568-4A94-B879-AEAC6F71196A}"/>
              </a:ext>
            </a:extLst>
          </p:cNvPr>
          <p:cNvSpPr txBox="1"/>
          <p:nvPr/>
        </p:nvSpPr>
        <p:spPr>
          <a:xfrm>
            <a:off x="3225558" y="1464449"/>
            <a:ext cx="989373" cy="4308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② 추가하기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아이콘 클릭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8C175-B4E3-400A-B88D-698DE7436675}"/>
              </a:ext>
            </a:extLst>
          </p:cNvPr>
          <p:cNvSpPr txBox="1"/>
          <p:nvPr/>
        </p:nvSpPr>
        <p:spPr>
          <a:xfrm>
            <a:off x="255437" y="5084047"/>
            <a:ext cx="1841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③ </a:t>
            </a:r>
            <a:r>
              <a:rPr lang="en-US" altLang="ko-KR" sz="1100" dirty="0">
                <a:solidFill>
                  <a:srgbClr val="FF0000"/>
                </a:solidFill>
              </a:rPr>
              <a:t>AWS </a:t>
            </a:r>
            <a:r>
              <a:rPr lang="ko-KR" altLang="en-US" sz="1100" dirty="0">
                <a:solidFill>
                  <a:srgbClr val="FF0000"/>
                </a:solidFill>
              </a:rPr>
              <a:t>비밀키 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F2F226-0582-4394-8CD5-BB067FE5FA56}"/>
              </a:ext>
            </a:extLst>
          </p:cNvPr>
          <p:cNvSpPr txBox="1"/>
          <p:nvPr/>
        </p:nvSpPr>
        <p:spPr>
          <a:xfrm>
            <a:off x="6134865" y="569366"/>
            <a:ext cx="163538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⑤ </a:t>
            </a:r>
            <a:r>
              <a:rPr lang="en-US" altLang="ko-KR" sz="1100" dirty="0">
                <a:solidFill>
                  <a:srgbClr val="FF0000"/>
                </a:solidFill>
              </a:rPr>
              <a:t>OTP </a:t>
            </a:r>
            <a:r>
              <a:rPr lang="ko-KR" altLang="en-US" sz="1100" dirty="0">
                <a:solidFill>
                  <a:srgbClr val="FF0000"/>
                </a:solidFill>
              </a:rPr>
              <a:t>계정 이름 입력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44E9D2-B0B8-47A9-A8D0-69359DE7E742}"/>
              </a:ext>
            </a:extLst>
          </p:cNvPr>
          <p:cNvCxnSpPr>
            <a:stCxn id="27" idx="2"/>
          </p:cNvCxnSpPr>
          <p:nvPr/>
        </p:nvCxnSpPr>
        <p:spPr>
          <a:xfrm flipH="1">
            <a:off x="6300193" y="830976"/>
            <a:ext cx="652364" cy="644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582D310-ADC8-4F2F-8C39-E9D0FC639CD3}"/>
              </a:ext>
            </a:extLst>
          </p:cNvPr>
          <p:cNvSpPr txBox="1"/>
          <p:nvPr/>
        </p:nvSpPr>
        <p:spPr>
          <a:xfrm>
            <a:off x="2780058" y="5241666"/>
            <a:ext cx="1415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solidFill>
                  <a:srgbClr val="FF0000"/>
                </a:solidFill>
              </a:rPr>
              <a:t>⑦일회용 비밀번호</a:t>
            </a:r>
            <a:r>
              <a:rPr lang="en-US" altLang="ko-KR" sz="1100" dirty="0">
                <a:solidFill>
                  <a:srgbClr val="FF0000"/>
                </a:solidFill>
              </a:rPr>
              <a:t> 2</a:t>
            </a:r>
            <a:r>
              <a:rPr lang="ko-KR" altLang="en-US" sz="1100" dirty="0">
                <a:solidFill>
                  <a:srgbClr val="FF0000"/>
                </a:solidFill>
              </a:rPr>
              <a:t>개를 차례로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155FD-FB36-434C-9D0C-5BBA3675C582}"/>
              </a:ext>
            </a:extLst>
          </p:cNvPr>
          <p:cNvSpPr txBox="1"/>
          <p:nvPr/>
        </p:nvSpPr>
        <p:spPr>
          <a:xfrm>
            <a:off x="3689267" y="1177126"/>
            <a:ext cx="3136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②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686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10807</TotalTime>
  <Words>219</Words>
  <Application>Microsoft Office PowerPoint</Application>
  <PresentationFormat>화면 슬라이드 쇼(4:3)</PresentationFormat>
  <Paragraphs>54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노기섭</dc:creator>
  <cp:lastModifiedBy>노기섭</cp:lastModifiedBy>
  <cp:revision>7</cp:revision>
  <dcterms:created xsi:type="dcterms:W3CDTF">2022-02-12T22:17:02Z</dcterms:created>
  <dcterms:modified xsi:type="dcterms:W3CDTF">2022-02-28T21:11:04Z</dcterms:modified>
</cp:coreProperties>
</file>