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348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B2F4-48FF-896B-EAEF-2790E4CBB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5724F-7B5C-0E40-4ACB-8743D893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3E325-2EF3-F275-66CC-21FFBBD7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D1900-DD12-DBC4-48CB-F13C2BE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127AA-3484-6290-C4FC-B4D48396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33F6-E263-E90F-EA5E-BFB7CA03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453AA-6793-8C79-F4D4-C4692F94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784C7-D970-4144-6977-4E73F09B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9688-146E-93C5-E626-224F1D1A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095BD-C31C-CF46-76CB-737B4E1A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0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22AA2-62A2-A8A8-F424-FA2F4C3F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4258E-B883-D132-97BD-CF8A135E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DCD17-16CE-9573-79A9-87C27B6D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FDC97-AFC4-E8B4-DC97-1E9AD48B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7DBD3-3274-7E7B-9281-2455DC41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7B64-8EEA-0FA6-E72D-69F9448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F4629-A9D8-E622-6B31-0139DAAE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FF067-6D41-06FE-CC7C-EB2F3D56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60F07-A259-0CA9-C553-BE786723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501E0-BDD0-834F-21B2-B208F41F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97DF-69D7-58AB-0098-6427BAA8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77BB1-169E-39CE-0B93-22935E71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E9E7D-F262-28EF-1F92-D1213E63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4680-E958-E457-9A79-C43C7A65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CA3E1-E401-45F2-5D6C-B3F268A3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2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BB8-3A9A-A5EF-7CCC-1C9429FD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FC12-3D47-719D-014E-9C19974C2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F22E9-79A7-C946-5ABD-6C9C9B85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C0E24-E297-4198-DE3A-4C676FB1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6ED36-9B8C-8CC0-5B43-4BFAC6DD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ADB10-FA0D-F228-4F76-1C19C67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A219-6F7E-8381-E965-E7F876F4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61F64-E4EC-F5AC-B03F-20FACC9F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A3E32-7B74-CD3A-016F-E0B115E80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95C5F-7E41-02B1-1371-89E52B02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7B721-3B82-1A93-47C6-AA179A27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931335-F8A7-573B-217B-A751E167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45799-E8DE-2AA5-7415-85AF99F2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D116D9-D316-0A70-57E7-A83F1F87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4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E651-DBB5-367E-D2F6-B0B88433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16F250-052F-825B-71CE-86702686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6665C-82F6-7E48-75B7-A842C903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72245-589F-3C94-6E0F-AC1393AD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58586-CA7B-B015-E3F6-CB5B7FFD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2C4C6-6285-EB8D-7420-AC63E9D5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2AB5B-D5A3-EDE2-85CF-0EDAED4D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AF4E-F2D8-89FE-177B-BA34D88E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96FF7-6764-C301-1DF5-35CFEADC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A3BD7-5071-9833-53FC-F7FCE6F47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97F21-7B15-BC53-A7CF-B68935BA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E0EA9-9A56-63A1-0E27-3EECBAF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99586-3FE8-DC27-9B14-74F1555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8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4CC49-886C-7087-AF43-70A64BB9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C96E72-34CA-21BC-B860-32B049822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AADCC-319B-F4DC-F43D-53EAF915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CA84-2E05-112F-AA4F-C3F9E31A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B0B32-E06D-67D0-4175-2679C74B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4C071-7325-4624-2800-4E7B3908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3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05120-C2D8-4471-928D-AB0BD20A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847BF-368D-3024-4BEA-3EB74B8B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5161F-CAED-2B6E-E71E-397AE6328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7BE2-24DC-406A-B0E0-48473588C2B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1003-203D-CD51-D3F1-4FAE5229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13414-8FE6-EB64-5083-ADBF40432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0109-983B-4BB2-AB21-AB8BF76A5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0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93200-DB33-1372-E3A8-ECAA4ACF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73" y="0"/>
            <a:ext cx="6858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2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63CE36B-BE9A-7473-DFC5-4A2CC311F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10926" r="2624" b="22222"/>
          <a:stretch/>
        </p:blipFill>
        <p:spPr>
          <a:xfrm>
            <a:off x="2906972" y="0"/>
            <a:ext cx="6844139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22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52E845-7E14-D59A-B3D7-F3BB51684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20" t="-9620" r="-14882" b="-9852"/>
          <a:stretch/>
        </p:blipFill>
        <p:spPr>
          <a:xfrm>
            <a:off x="3022600" y="0"/>
            <a:ext cx="6616700" cy="68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E8109E-813A-DD50-1018-9DE1FAAD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9" t="14305" r="18522" b="16436"/>
          <a:stretch/>
        </p:blipFill>
        <p:spPr>
          <a:xfrm>
            <a:off x="2743200" y="0"/>
            <a:ext cx="6705600" cy="6705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66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1E60BA-7E49-7615-30D1-04A4D724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16" t="-15175" r="-29795" b="-33531"/>
          <a:stretch/>
        </p:blipFill>
        <p:spPr>
          <a:xfrm>
            <a:off x="2768268" y="-4891"/>
            <a:ext cx="6655464" cy="6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178543-97ED-66B7-EEC5-6D4DC24D8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696" r="90000">
                        <a14:foregroundMark x1="58152" y1="21087" x2="58152" y2="21087"/>
                        <a14:foregroundMark x1="55000" y1="17391" x2="55000" y2="17391"/>
                        <a14:foregroundMark x1="54457" y1="15326" x2="57174" y2="21522"/>
                        <a14:foregroundMark x1="54022" y1="16630" x2="52065" y2="14239"/>
                        <a14:foregroundMark x1="84674" y1="39674" x2="80978" y2="35978"/>
                        <a14:foregroundMark x1="8696" y1="46848" x2="13152" y2="56087"/>
                        <a14:foregroundMark x1="17935" y1="73370" x2="15326" y2="73370"/>
                        <a14:foregroundMark x1="31630" y1="72391" x2="26522" y2="70761"/>
                        <a14:foregroundMark x1="85326" y1="42935" x2="87065" y2="52391"/>
                        <a14:foregroundMark x1="85000" y1="55217" x2="85217" y2="65543"/>
                        <a14:foregroundMark x1="86087" y1="67391" x2="79674" y2="71630"/>
                        <a14:foregroundMark x1="79674" y1="71630" x2="79457" y2="72065"/>
                        <a14:foregroundMark x1="54239" y1="78152" x2="46304" y2="7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7963"/>
          <a:stretch/>
        </p:blipFill>
        <p:spPr>
          <a:xfrm>
            <a:off x="3200400" y="302824"/>
            <a:ext cx="5791200" cy="625235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77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755A67-0470-3552-5766-CC023A6E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9477" t="-28642" r="-37323" b="-46079"/>
          <a:stretch/>
        </p:blipFill>
        <p:spPr>
          <a:xfrm>
            <a:off x="280537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노기섭</dc:creator>
  <cp:lastModifiedBy>노기섭</cp:lastModifiedBy>
  <cp:revision>1</cp:revision>
  <dcterms:created xsi:type="dcterms:W3CDTF">2022-11-08T04:52:52Z</dcterms:created>
  <dcterms:modified xsi:type="dcterms:W3CDTF">2022-11-09T01:49:08Z</dcterms:modified>
</cp:coreProperties>
</file>