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73EA8-8704-6A3A-0DC4-449032E00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A0ACFF-A32B-0D58-343F-B03241F54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0B9C4-5CAD-CDB0-9E0E-350EA39B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B0B-BBE9-4D30-AC75-CD0AD632CE1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CA89C-EC2F-107F-B372-414B337D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4E09B6-6EB5-A3EC-A24B-363FF4EA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D71-2A04-45F9-A9EE-37DD3B74A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5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2E9E6-BA83-D17C-23F4-38745B81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E3DF60-43FC-FD23-B1C0-51CC3DBBF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1D34F-C04E-3519-3175-D4E97EBF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B0B-BBE9-4D30-AC75-CD0AD632CE1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ED8FA-F45A-58A3-7C38-2E5614F6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3CAAE-5605-3C02-A7E5-73844658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D71-2A04-45F9-A9EE-37DD3B74A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00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977E8F-16DE-DBBF-8C66-56957A0441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492278-986A-496F-B5A6-C26C096C3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014C7-0DEE-B039-BD5C-2374EDB7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B0B-BBE9-4D30-AC75-CD0AD632CE1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06178-83B0-8160-CFEE-42D31D93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4F233-FBF6-ADC7-2ACF-B4D9E6C7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D71-2A04-45F9-A9EE-37DD3B74A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9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3FAB6-2174-4B55-24B1-ACB2959A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FD51C-BAC9-5682-15EB-857CE7DF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A7EE5-C81C-3593-F9F9-51EDFF86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B0B-BBE9-4D30-AC75-CD0AD632CE1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8B0D3-E5FD-7ECD-EC5D-E6D7B26F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FAB42-38C1-6A3D-C527-5F7C0A17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D71-2A04-45F9-A9EE-37DD3B74A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3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BC325-57D0-77C7-D48C-FDF6AB5E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F0695E-4D7C-8661-19A1-30F7C4A4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512D3-A31F-4438-6E1C-0BB752F0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B0B-BBE9-4D30-AC75-CD0AD632CE1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E455AB-C7B1-2A4E-3FAF-60C78A73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4F045-EE32-5964-43DA-F20910CB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D71-2A04-45F9-A9EE-37DD3B74A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2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C71B9-EDFA-5DF6-92E7-FBBE52EA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869E9-9ECB-AD6D-BDAB-2908F92C7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41727-1447-6746-3132-4711C6D0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7FC7BF-BFDD-2505-801E-D0B76EF1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B0B-BBE9-4D30-AC75-CD0AD632CE1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B49FA-3689-49C4-82B6-58FE7B03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401331-94E9-FC26-5988-81F0D1F0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D71-2A04-45F9-A9EE-37DD3B74A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9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29626-EB4B-D0B9-14C2-F43CAF89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BCED0-38EF-A768-900D-61886AE24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E8DD75-1CDC-17BE-B191-D9C62871F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81E411-5D55-144E-55A1-8E9DEBF5E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FFB4C9-AA80-6928-1F97-BC055DE7B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420029-513E-4F06-DE5A-C5726563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B0B-BBE9-4D30-AC75-CD0AD632CE1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4D84B7-3CD7-C622-25C8-31AFD18D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F80C51-ABE3-4E4B-1D79-DD2D6FE7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D71-2A04-45F9-A9EE-37DD3B74A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5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16779-A9B9-2039-9C7F-05D02089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61B2BD-7737-0B92-72FF-AEFBAD30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B0B-BBE9-4D30-AC75-CD0AD632CE1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B278F7-01E0-F50C-9C8C-26A51EE3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A3A9A4-7C83-1D29-EC92-4137F34E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D71-2A04-45F9-A9EE-37DD3B74A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83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6945A3-ECB1-930E-D584-94AE2528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B0B-BBE9-4D30-AC75-CD0AD632CE1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7F0DC7-B702-87F8-34B4-42DCD1E5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D5E67E-FD81-968D-6A7E-9F2256DE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D71-2A04-45F9-A9EE-37DD3B74A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17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D0971-97F4-1148-782B-4C8B61EB2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D1509-DA10-5B4F-74B4-93A347DD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63DA5-46F7-5CF6-DE11-0F075FECE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1AB60-3C86-986B-6463-2D0B421A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B0B-BBE9-4D30-AC75-CD0AD632CE1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B5E56D-1CFC-2346-C3CA-9623F49D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784F83-D3C4-96C7-01C9-AB71C30E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D71-2A04-45F9-A9EE-37DD3B74A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67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A2804-5BCE-A8B8-C3FE-CF612F40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3B57AC-9F87-A823-00EA-8DC3BB2EB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C0F8BD-F6D8-967B-D24A-B209A823C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C5162-2D32-3CF9-0EF9-FA88AB17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D9B0B-BBE9-4D30-AC75-CD0AD632CE1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AEFCC7-B598-D3C6-6C60-82001611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1A75CF-03E7-986D-3F6D-CC1645D72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B0D71-2A04-45F9-A9EE-37DD3B74A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4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7F3258-4264-4D8C-2B0E-1AAA2A09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10FAD-926C-B296-E8A8-CD08A3DDB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0914D-69DC-CE4C-CF92-870112D93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9B0B-BBE9-4D30-AC75-CD0AD632CE15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AA98A-28FC-81A2-195D-C36F02F93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04DE9-3DE1-FEB3-9F30-E788D9CB2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0D71-2A04-45F9-A9EE-37DD3B74AF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1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A458DF8-5D4F-8714-8AE1-81CDE06110DC}"/>
              </a:ext>
            </a:extLst>
          </p:cNvPr>
          <p:cNvGrpSpPr/>
          <p:nvPr/>
        </p:nvGrpSpPr>
        <p:grpSpPr>
          <a:xfrm>
            <a:off x="2856691" y="717944"/>
            <a:ext cx="4795643" cy="4045029"/>
            <a:chOff x="2856691" y="717944"/>
            <a:chExt cx="4795643" cy="40450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2437A5-1ACC-35BA-5855-63C9F85C63EE}"/>
                </a:ext>
              </a:extLst>
            </p:cNvPr>
            <p:cNvSpPr txBox="1"/>
            <p:nvPr/>
          </p:nvSpPr>
          <p:spPr>
            <a:xfrm>
              <a:off x="2856691" y="717944"/>
              <a:ext cx="4602542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rgbClr val="00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CJU</a:t>
              </a:r>
              <a:endParaRPr lang="ko-KR" altLang="en-US" sz="19900" b="1" dirty="0">
                <a:solidFill>
                  <a:srgbClr val="0000FF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63C7FE-5C1F-6DB2-A350-6C9F8FDC14CA}"/>
                </a:ext>
              </a:extLst>
            </p:cNvPr>
            <p:cNvSpPr txBox="1"/>
            <p:nvPr/>
          </p:nvSpPr>
          <p:spPr>
            <a:xfrm>
              <a:off x="3049792" y="3316423"/>
              <a:ext cx="460254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b="1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Tube</a:t>
              </a:r>
              <a:r>
                <a:rPr lang="ko-KR" altLang="en-US" sz="4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다운로드</a:t>
              </a:r>
              <a:endParaRPr lang="ko-KR" altLang="en-US" sz="96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179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노기섭</dc:creator>
  <cp:lastModifiedBy>노기섭</cp:lastModifiedBy>
  <cp:revision>1</cp:revision>
  <dcterms:created xsi:type="dcterms:W3CDTF">2023-03-15T22:51:33Z</dcterms:created>
  <dcterms:modified xsi:type="dcterms:W3CDTF">2023-03-15T23:07:09Z</dcterms:modified>
</cp:coreProperties>
</file>