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88" r:id="rId8"/>
    <p:sldId id="289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90" r:id="rId19"/>
    <p:sldId id="278" r:id="rId20"/>
    <p:sldId id="279" r:id="rId21"/>
    <p:sldId id="280" r:id="rId22"/>
    <p:sldId id="283" r:id="rId23"/>
    <p:sldId id="284" r:id="rId24"/>
    <p:sldId id="285" r:id="rId25"/>
    <p:sldId id="291" r:id="rId26"/>
    <p:sldId id="287" r:id="rId27"/>
    <p:sldId id="286" r:id="rId28"/>
    <p:sldId id="292" r:id="rId29"/>
    <p:sldId id="29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E7FF6BD-8C62-46B8-8E92-7EC55DCB77B9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5A3B-981F-4166-9172-6DF5FFBED1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9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6BD-8C62-46B8-8E92-7EC55DCB77B9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5A3B-981F-4166-9172-6DF5FFBED1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5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6BD-8C62-46B8-8E92-7EC55DCB77B9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5A3B-981F-4166-9172-6DF5FFBED1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7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6BD-8C62-46B8-8E92-7EC55DCB77B9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5A3B-981F-4166-9172-6DF5FFBED1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3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6BD-8C62-46B8-8E92-7EC55DCB77B9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5A3B-981F-4166-9172-6DF5FFBED1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0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6BD-8C62-46B8-8E92-7EC55DCB77B9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5A3B-981F-4166-9172-6DF5FFBED1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6BD-8C62-46B8-8E92-7EC55DCB77B9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5A3B-981F-4166-9172-6DF5FFBED1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9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6BD-8C62-46B8-8E92-7EC55DCB77B9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5A3B-981F-4166-9172-6DF5FFBED1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1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6BD-8C62-46B8-8E92-7EC55DCB77B9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5A3B-981F-4166-9172-6DF5FFBED1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6BD-8C62-46B8-8E92-7EC55DCB77B9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5A3B-981F-4166-9172-6DF5FFBED1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7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6BD-8C62-46B8-8E92-7EC55DCB77B9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5A3B-981F-4166-9172-6DF5FFBED1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85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E7FF6BD-8C62-46B8-8E92-7EC55DCB77B9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7845A3B-981F-4166-9172-6DF5FFBED1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2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R04TK5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03B6-984C-435B-9744-BC96D3207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9725" y="1378737"/>
            <a:ext cx="7772400" cy="1463040"/>
          </a:xfrm>
        </p:spPr>
        <p:txBody>
          <a:bodyPr/>
          <a:lstStyle/>
          <a:p>
            <a:r>
              <a:rPr lang="en-US" dirty="0"/>
              <a:t>Sequence Alignment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E47B3-208B-4977-8A8E-2EEF7DA10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151" y="5368530"/>
            <a:ext cx="2924171" cy="692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Kafi</a:t>
            </a:r>
            <a:r>
              <a:rPr lang="en-US" dirty="0"/>
              <a:t> Khan</a:t>
            </a:r>
          </a:p>
          <a:p>
            <a:pPr marL="0" indent="0">
              <a:buNone/>
            </a:pPr>
            <a:r>
              <a:rPr lang="en-US" dirty="0"/>
              <a:t>    ID: 2017-2-60-078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FDABCF-FCA8-480F-A86C-F7AB6F6586D3}"/>
              </a:ext>
            </a:extLst>
          </p:cNvPr>
          <p:cNvCxnSpPr>
            <a:cxnSpLocks/>
          </p:cNvCxnSpPr>
          <p:nvPr/>
        </p:nvCxnSpPr>
        <p:spPr>
          <a:xfrm flipV="1">
            <a:off x="3743325" y="5281101"/>
            <a:ext cx="0" cy="9144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5785A-4000-40EA-93FD-F4120F542AEC}"/>
              </a:ext>
            </a:extLst>
          </p:cNvPr>
          <p:cNvCxnSpPr/>
          <p:nvPr/>
        </p:nvCxnSpPr>
        <p:spPr>
          <a:xfrm>
            <a:off x="9248775" y="5219700"/>
            <a:ext cx="57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C57C70-BE13-48B9-BE32-C3A9E6F8559A}"/>
              </a:ext>
            </a:extLst>
          </p:cNvPr>
          <p:cNvSpPr txBox="1"/>
          <p:nvPr/>
        </p:nvSpPr>
        <p:spPr>
          <a:xfrm>
            <a:off x="4324354" y="5415136"/>
            <a:ext cx="292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Monika Hossain</a:t>
            </a:r>
          </a:p>
          <a:p>
            <a:r>
              <a:rPr lang="en-US" dirty="0"/>
              <a:t>    ID: 2016-2-60-127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3306B4-D255-41B2-BBC3-A9A1F37F6C56}"/>
              </a:ext>
            </a:extLst>
          </p:cNvPr>
          <p:cNvSpPr txBox="1"/>
          <p:nvPr/>
        </p:nvSpPr>
        <p:spPr>
          <a:xfrm>
            <a:off x="8801114" y="5391834"/>
            <a:ext cx="292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Sharmin</a:t>
            </a:r>
            <a:r>
              <a:rPr lang="en-US" dirty="0"/>
              <a:t> Islam </a:t>
            </a:r>
          </a:p>
          <a:p>
            <a:r>
              <a:rPr lang="en-US" dirty="0"/>
              <a:t>    ID: 2016-2-60-088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1EE532-092A-46C1-9A55-B1819F3C1AB3}"/>
              </a:ext>
            </a:extLst>
          </p:cNvPr>
          <p:cNvSpPr txBox="1"/>
          <p:nvPr/>
        </p:nvSpPr>
        <p:spPr>
          <a:xfrm>
            <a:off x="438151" y="4819436"/>
            <a:ext cx="208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111142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F229-8E5A-49E9-804F-7DE37A0A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t>Needleman-Wunsch Algorithm</a:t>
            </a:r>
            <a:b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</a:br>
            <a:r>
              <a:rPr lang="en-US" sz="28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Constructing Scoring matrix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A5491F-9E0C-43DD-89BB-4D6F36758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0251"/>
              </p:ext>
            </p:extLst>
          </p:nvPr>
        </p:nvGraphicFramePr>
        <p:xfrm>
          <a:off x="8162925" y="2875181"/>
          <a:ext cx="3645787" cy="365759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0703">
                  <a:extLst>
                    <a:ext uri="{9D8B030D-6E8A-4147-A177-3AD203B41FA5}">
                      <a16:colId xmlns:a16="http://schemas.microsoft.com/office/drawing/2014/main" val="17621111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6388066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44014509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85197838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3038361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16894884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46048002"/>
                    </a:ext>
                  </a:extLst>
                </a:gridCol>
              </a:tblGrid>
              <a:tr h="452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9623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56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90047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40423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4522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2709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09550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175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8CB98A-CDC9-43AA-81FD-75DAA05FAD62}"/>
              </a:ext>
            </a:extLst>
          </p:cNvPr>
          <p:cNvSpPr txBox="1"/>
          <p:nvPr/>
        </p:nvSpPr>
        <p:spPr>
          <a:xfrm>
            <a:off x="1104900" y="2257425"/>
            <a:ext cx="519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matrix with (6+1) rows and (5+1) columns; an extra row and column for “Gap”  </a:t>
            </a:r>
          </a:p>
        </p:txBody>
      </p:sp>
    </p:spTree>
    <p:extLst>
      <p:ext uri="{BB962C8B-B14F-4D97-AF65-F5344CB8AC3E}">
        <p14:creationId xmlns:p14="http://schemas.microsoft.com/office/powerpoint/2010/main" val="173952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F229-8E5A-49E9-804F-7DE37A0A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t>Needleman-Wunsch Algorithm</a:t>
            </a:r>
            <a:b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</a:br>
            <a:r>
              <a:rPr lang="en-US" sz="28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Constructing Scoring matrix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A5491F-9E0C-43DD-89BB-4D6F36758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92429"/>
              </p:ext>
            </p:extLst>
          </p:nvPr>
        </p:nvGraphicFramePr>
        <p:xfrm>
          <a:off x="8162925" y="2875181"/>
          <a:ext cx="3645787" cy="365759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0703">
                  <a:extLst>
                    <a:ext uri="{9D8B030D-6E8A-4147-A177-3AD203B41FA5}">
                      <a16:colId xmlns:a16="http://schemas.microsoft.com/office/drawing/2014/main" val="17621111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6388066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44014509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85197838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3038361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16894884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46048002"/>
                    </a:ext>
                  </a:extLst>
                </a:gridCol>
              </a:tblGrid>
              <a:tr h="452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9623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56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90047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40423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4522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2709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09550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175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8CB98A-CDC9-43AA-81FD-75DAA05FAD62}"/>
              </a:ext>
            </a:extLst>
          </p:cNvPr>
          <p:cNvSpPr txBox="1"/>
          <p:nvPr/>
        </p:nvSpPr>
        <p:spPr>
          <a:xfrm>
            <a:off x="1104900" y="2257425"/>
            <a:ext cx="5191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matrix with (6+1) rows and (5+1) columns; an extra row and column for “Gap”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9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F229-8E5A-49E9-804F-7DE37A0A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t>Needleman-Wunsch Algorithm</a:t>
            </a:r>
            <a:b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</a:br>
            <a:r>
              <a:rPr lang="en-US" sz="28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Constructing Scoring matrix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A5491F-9E0C-43DD-89BB-4D6F36758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82018"/>
              </p:ext>
            </p:extLst>
          </p:nvPr>
        </p:nvGraphicFramePr>
        <p:xfrm>
          <a:off x="8162925" y="2875181"/>
          <a:ext cx="3645787" cy="365759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0703">
                  <a:extLst>
                    <a:ext uri="{9D8B030D-6E8A-4147-A177-3AD203B41FA5}">
                      <a16:colId xmlns:a16="http://schemas.microsoft.com/office/drawing/2014/main" val="17621111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6388066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44014509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85197838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3038361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16894884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46048002"/>
                    </a:ext>
                  </a:extLst>
                </a:gridCol>
              </a:tblGrid>
              <a:tr h="452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9623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56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90047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40423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4522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2709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09550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175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8CB98A-CDC9-43AA-81FD-75DAA05FAD62}"/>
              </a:ext>
            </a:extLst>
          </p:cNvPr>
          <p:cNvSpPr txBox="1"/>
          <p:nvPr/>
        </p:nvSpPr>
        <p:spPr>
          <a:xfrm>
            <a:off x="1104900" y="2257425"/>
            <a:ext cx="5191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matrix with (6+1) rows and (5+1) columns; an extra row and column for “Gap”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F18B0E-A161-4170-B692-E281C8562B0C}"/>
              </a:ext>
            </a:extLst>
          </p:cNvPr>
          <p:cNvCxnSpPr>
            <a:cxnSpLocks/>
          </p:cNvCxnSpPr>
          <p:nvPr/>
        </p:nvCxnSpPr>
        <p:spPr>
          <a:xfrm>
            <a:off x="8934450" y="596265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218E0B-9885-4ECB-8E16-9151A71C8B58}"/>
              </a:ext>
            </a:extLst>
          </p:cNvPr>
          <p:cNvCxnSpPr>
            <a:cxnSpLocks/>
          </p:cNvCxnSpPr>
          <p:nvPr/>
        </p:nvCxnSpPr>
        <p:spPr>
          <a:xfrm>
            <a:off x="893445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B2C1E1-425B-4D42-8C0A-7092966C96CE}"/>
              </a:ext>
            </a:extLst>
          </p:cNvPr>
          <p:cNvCxnSpPr>
            <a:cxnSpLocks/>
          </p:cNvCxnSpPr>
          <p:nvPr/>
        </p:nvCxnSpPr>
        <p:spPr>
          <a:xfrm>
            <a:off x="8934450" y="50292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9D9228-567E-4893-BFFA-8223438B4AAB}"/>
              </a:ext>
            </a:extLst>
          </p:cNvPr>
          <p:cNvCxnSpPr>
            <a:cxnSpLocks/>
          </p:cNvCxnSpPr>
          <p:nvPr/>
        </p:nvCxnSpPr>
        <p:spPr>
          <a:xfrm>
            <a:off x="8934450" y="45339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69B36C-7C15-4E61-B0A8-C354A281076B}"/>
              </a:ext>
            </a:extLst>
          </p:cNvPr>
          <p:cNvCxnSpPr>
            <a:cxnSpLocks/>
          </p:cNvCxnSpPr>
          <p:nvPr/>
        </p:nvCxnSpPr>
        <p:spPr>
          <a:xfrm>
            <a:off x="8943975" y="40671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223363-C143-4F0C-98E2-8F9FE698EFF2}"/>
              </a:ext>
            </a:extLst>
          </p:cNvPr>
          <p:cNvCxnSpPr>
            <a:cxnSpLocks/>
          </p:cNvCxnSpPr>
          <p:nvPr/>
        </p:nvCxnSpPr>
        <p:spPr>
          <a:xfrm>
            <a:off x="9077325" y="3571875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0399A3-5796-45DB-8F3D-6DFB7D5B64F4}"/>
              </a:ext>
            </a:extLst>
          </p:cNvPr>
          <p:cNvCxnSpPr>
            <a:cxnSpLocks/>
          </p:cNvCxnSpPr>
          <p:nvPr/>
        </p:nvCxnSpPr>
        <p:spPr>
          <a:xfrm>
            <a:off x="9629775" y="3581400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8AE27C-A2C1-4616-BA4D-2CF31C6C13F0}"/>
              </a:ext>
            </a:extLst>
          </p:cNvPr>
          <p:cNvCxnSpPr>
            <a:cxnSpLocks/>
          </p:cNvCxnSpPr>
          <p:nvPr/>
        </p:nvCxnSpPr>
        <p:spPr>
          <a:xfrm>
            <a:off x="10125075" y="3571875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34E1F7-81EA-4691-9283-4F007491C95B}"/>
              </a:ext>
            </a:extLst>
          </p:cNvPr>
          <p:cNvCxnSpPr>
            <a:cxnSpLocks/>
          </p:cNvCxnSpPr>
          <p:nvPr/>
        </p:nvCxnSpPr>
        <p:spPr>
          <a:xfrm>
            <a:off x="10629900" y="3562350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A2C1B1-8B96-4551-8F2B-555CC17E9F6A}"/>
              </a:ext>
            </a:extLst>
          </p:cNvPr>
          <p:cNvCxnSpPr>
            <a:cxnSpLocks/>
          </p:cNvCxnSpPr>
          <p:nvPr/>
        </p:nvCxnSpPr>
        <p:spPr>
          <a:xfrm>
            <a:off x="11162156" y="3571875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4068EF-1B7D-4839-A50A-DB579F6FDAE7}"/>
              </a:ext>
            </a:extLst>
          </p:cNvPr>
          <p:cNvCxnSpPr>
            <a:cxnSpLocks/>
          </p:cNvCxnSpPr>
          <p:nvPr/>
        </p:nvCxnSpPr>
        <p:spPr>
          <a:xfrm>
            <a:off x="8924925" y="3657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9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F229-8E5A-49E9-804F-7DE37A0A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t>Needleman-Wunsch Algorithm</a:t>
            </a:r>
            <a:b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</a:br>
            <a:r>
              <a:rPr lang="en-US" sz="28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Constructing Scoring matrix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C1F459-043A-45A8-8B58-B35CC1506761}"/>
              </a:ext>
            </a:extLst>
          </p:cNvPr>
          <p:cNvCxnSpPr/>
          <p:nvPr/>
        </p:nvCxnSpPr>
        <p:spPr>
          <a:xfrm>
            <a:off x="7153275" y="581977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465691-EECD-4135-A4A9-41AD48F5EE70}"/>
                  </a:ext>
                </a:extLst>
              </p:cNvPr>
              <p:cNvSpPr txBox="1"/>
              <p:nvPr/>
            </p:nvSpPr>
            <p:spPr>
              <a:xfrm>
                <a:off x="1163128" y="2403335"/>
                <a:ext cx="5522346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𝑎𝑟𝑟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𝐺𝑎𝑝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𝑎𝑟𝑟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𝐺𝑎𝑝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𝑎𝑟𝑟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𝑚𝑎𝑡𝑐h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𝑀𝑖𝑠𝑚𝑎𝑡𝑐h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465691-EECD-4135-A4A9-41AD48F5E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128" y="2403335"/>
                <a:ext cx="5522346" cy="1025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C5AC8A-3172-47D7-AC3F-60B97D5DE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69601"/>
              </p:ext>
            </p:extLst>
          </p:nvPr>
        </p:nvGraphicFramePr>
        <p:xfrm>
          <a:off x="8162925" y="2875181"/>
          <a:ext cx="3645787" cy="365759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0703">
                  <a:extLst>
                    <a:ext uri="{9D8B030D-6E8A-4147-A177-3AD203B41FA5}">
                      <a16:colId xmlns:a16="http://schemas.microsoft.com/office/drawing/2014/main" val="17621111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6388066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44014509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85197838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3038361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16894884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46048002"/>
                    </a:ext>
                  </a:extLst>
                </a:gridCol>
              </a:tblGrid>
              <a:tr h="452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9623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56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90047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40423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4522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2709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09550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1751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1123BF8-C4FE-4700-8E23-F402FBC02FE3}"/>
              </a:ext>
            </a:extLst>
          </p:cNvPr>
          <p:cNvSpPr/>
          <p:nvPr/>
        </p:nvSpPr>
        <p:spPr>
          <a:xfrm>
            <a:off x="8674801" y="3354171"/>
            <a:ext cx="1028700" cy="904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80D2CE-4775-49C0-9163-5B9525D6B201}"/>
              </a:ext>
            </a:extLst>
          </p:cNvPr>
          <p:cNvCxnSpPr>
            <a:cxnSpLocks/>
          </p:cNvCxnSpPr>
          <p:nvPr/>
        </p:nvCxnSpPr>
        <p:spPr>
          <a:xfrm>
            <a:off x="8934450" y="596265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934E61-18AE-474E-BF9A-0FA0EEF83291}"/>
              </a:ext>
            </a:extLst>
          </p:cNvPr>
          <p:cNvCxnSpPr>
            <a:cxnSpLocks/>
          </p:cNvCxnSpPr>
          <p:nvPr/>
        </p:nvCxnSpPr>
        <p:spPr>
          <a:xfrm>
            <a:off x="893445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5E0F8F-89B0-4C84-A8FE-D403BC3DF970}"/>
              </a:ext>
            </a:extLst>
          </p:cNvPr>
          <p:cNvCxnSpPr>
            <a:cxnSpLocks/>
          </p:cNvCxnSpPr>
          <p:nvPr/>
        </p:nvCxnSpPr>
        <p:spPr>
          <a:xfrm>
            <a:off x="8934450" y="50292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7BAA72-287E-4BCC-9E0A-9AB73483526C}"/>
              </a:ext>
            </a:extLst>
          </p:cNvPr>
          <p:cNvCxnSpPr>
            <a:cxnSpLocks/>
          </p:cNvCxnSpPr>
          <p:nvPr/>
        </p:nvCxnSpPr>
        <p:spPr>
          <a:xfrm>
            <a:off x="8934450" y="45339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CE1CE9-53FA-4AC6-8581-5E499F4FD147}"/>
              </a:ext>
            </a:extLst>
          </p:cNvPr>
          <p:cNvCxnSpPr>
            <a:cxnSpLocks/>
          </p:cNvCxnSpPr>
          <p:nvPr/>
        </p:nvCxnSpPr>
        <p:spPr>
          <a:xfrm>
            <a:off x="8943975" y="40671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640272-A6EF-40A9-97D6-C702E1863746}"/>
              </a:ext>
            </a:extLst>
          </p:cNvPr>
          <p:cNvCxnSpPr>
            <a:cxnSpLocks/>
          </p:cNvCxnSpPr>
          <p:nvPr/>
        </p:nvCxnSpPr>
        <p:spPr>
          <a:xfrm>
            <a:off x="9077325" y="3571875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486C22-141C-4D8A-9F48-236F20737EB3}"/>
              </a:ext>
            </a:extLst>
          </p:cNvPr>
          <p:cNvCxnSpPr>
            <a:cxnSpLocks/>
          </p:cNvCxnSpPr>
          <p:nvPr/>
        </p:nvCxnSpPr>
        <p:spPr>
          <a:xfrm>
            <a:off x="9629775" y="3581400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5F61F9-B238-4691-90A8-E70E9AF61A09}"/>
              </a:ext>
            </a:extLst>
          </p:cNvPr>
          <p:cNvCxnSpPr>
            <a:cxnSpLocks/>
          </p:cNvCxnSpPr>
          <p:nvPr/>
        </p:nvCxnSpPr>
        <p:spPr>
          <a:xfrm>
            <a:off x="10125075" y="3571875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DD31F8-864E-4FCD-84F0-55BD7619CD8A}"/>
              </a:ext>
            </a:extLst>
          </p:cNvPr>
          <p:cNvCxnSpPr>
            <a:cxnSpLocks/>
          </p:cNvCxnSpPr>
          <p:nvPr/>
        </p:nvCxnSpPr>
        <p:spPr>
          <a:xfrm>
            <a:off x="10629900" y="3562350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203656-7ED9-4B66-B6AE-1A0A4ECE49E1}"/>
              </a:ext>
            </a:extLst>
          </p:cNvPr>
          <p:cNvCxnSpPr>
            <a:cxnSpLocks/>
          </p:cNvCxnSpPr>
          <p:nvPr/>
        </p:nvCxnSpPr>
        <p:spPr>
          <a:xfrm>
            <a:off x="11162156" y="3571875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7F6180-CBD7-46FB-81FE-79031C699E50}"/>
              </a:ext>
            </a:extLst>
          </p:cNvPr>
          <p:cNvCxnSpPr>
            <a:cxnSpLocks/>
          </p:cNvCxnSpPr>
          <p:nvPr/>
        </p:nvCxnSpPr>
        <p:spPr>
          <a:xfrm>
            <a:off x="8924925" y="3657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61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F229-8E5A-49E9-804F-7DE37A0A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t>Needleman-Wunsch Algorithm</a:t>
            </a:r>
            <a:b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</a:br>
            <a:r>
              <a:rPr lang="en-US" sz="28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Constructing Scoring matrix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A5491F-9E0C-43DD-89BB-4D6F36758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08254"/>
              </p:ext>
            </p:extLst>
          </p:nvPr>
        </p:nvGraphicFramePr>
        <p:xfrm>
          <a:off x="8162925" y="2875181"/>
          <a:ext cx="3499828" cy="365759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0703">
                  <a:extLst>
                    <a:ext uri="{9D8B030D-6E8A-4147-A177-3AD203B41FA5}">
                      <a16:colId xmlns:a16="http://schemas.microsoft.com/office/drawing/2014/main" val="17621111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6388066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44014509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85197838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30383615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716894884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46048002"/>
                    </a:ext>
                  </a:extLst>
                </a:gridCol>
              </a:tblGrid>
              <a:tr h="452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9623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56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90047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40423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4522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2709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09550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1751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1123BF8-C4FE-4700-8E23-F402FBC02FE3}"/>
              </a:ext>
            </a:extLst>
          </p:cNvPr>
          <p:cNvSpPr/>
          <p:nvPr/>
        </p:nvSpPr>
        <p:spPr>
          <a:xfrm>
            <a:off x="8667750" y="3333750"/>
            <a:ext cx="1028700" cy="904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C1F459-043A-45A8-8B58-B35CC1506761}"/>
              </a:ext>
            </a:extLst>
          </p:cNvPr>
          <p:cNvCxnSpPr/>
          <p:nvPr/>
        </p:nvCxnSpPr>
        <p:spPr>
          <a:xfrm>
            <a:off x="7153275" y="581977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D5DC0A-3393-4DC6-A52E-7B93AD5DD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60109"/>
              </p:ext>
            </p:extLst>
          </p:nvPr>
        </p:nvGraphicFramePr>
        <p:xfrm>
          <a:off x="2914650" y="4703980"/>
          <a:ext cx="1533526" cy="143197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03414">
                  <a:extLst>
                    <a:ext uri="{9D8B030D-6E8A-4147-A177-3AD203B41FA5}">
                      <a16:colId xmlns:a16="http://schemas.microsoft.com/office/drawing/2014/main" val="1310490587"/>
                    </a:ext>
                  </a:extLst>
                </a:gridCol>
                <a:gridCol w="515056">
                  <a:extLst>
                    <a:ext uri="{9D8B030D-6E8A-4147-A177-3AD203B41FA5}">
                      <a16:colId xmlns:a16="http://schemas.microsoft.com/office/drawing/2014/main" val="3773239213"/>
                    </a:ext>
                  </a:extLst>
                </a:gridCol>
                <a:gridCol w="515056">
                  <a:extLst>
                    <a:ext uri="{9D8B030D-6E8A-4147-A177-3AD203B41FA5}">
                      <a16:colId xmlns:a16="http://schemas.microsoft.com/office/drawing/2014/main" val="2015223731"/>
                    </a:ext>
                  </a:extLst>
                </a:gridCol>
              </a:tblGrid>
              <a:tr h="46239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80209"/>
                  </a:ext>
                </a:extLst>
              </a:tr>
              <a:tr h="481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967998"/>
                  </a:ext>
                </a:extLst>
              </a:tr>
              <a:tr h="488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1824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0029BA-01E9-4FEC-B1E7-8CE89EC72948}"/>
                  </a:ext>
                </a:extLst>
              </p:cNvPr>
              <p:cNvSpPr txBox="1"/>
              <p:nvPr/>
            </p:nvSpPr>
            <p:spPr>
              <a:xfrm>
                <a:off x="1625326" y="2361593"/>
                <a:ext cx="3445430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𝐺𝑎𝑝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𝐺𝑎𝑝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𝑚𝑎𝑡𝑐h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0029BA-01E9-4FEC-B1E7-8CE89EC72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326" y="2361593"/>
                <a:ext cx="3445430" cy="884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6AB17D-B1BC-47E8-B66D-1E49903EF84C}"/>
                  </a:ext>
                </a:extLst>
              </p:cNvPr>
              <p:cNvSpPr txBox="1"/>
              <p:nvPr/>
            </p:nvSpPr>
            <p:spPr>
              <a:xfrm>
                <a:off x="1625326" y="3647687"/>
                <a:ext cx="1424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6AB17D-B1BC-47E8-B66D-1E49903EF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326" y="3647687"/>
                <a:ext cx="1424684" cy="276999"/>
              </a:xfrm>
              <a:prstGeom prst="rect">
                <a:avLst/>
              </a:prstGeom>
              <a:blipFill>
                <a:blip r:embed="rId3"/>
                <a:stretch>
                  <a:fillRect l="-1717" r="-300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7FBFB48-8125-4EF9-9A4F-1DA09777D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044931"/>
              </p:ext>
            </p:extLst>
          </p:nvPr>
        </p:nvGraphicFramePr>
        <p:xfrm>
          <a:off x="8162925" y="2875181"/>
          <a:ext cx="3645787" cy="365759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0703">
                  <a:extLst>
                    <a:ext uri="{9D8B030D-6E8A-4147-A177-3AD203B41FA5}">
                      <a16:colId xmlns:a16="http://schemas.microsoft.com/office/drawing/2014/main" val="17621111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6388066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44014509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85197838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3038361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16894884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46048002"/>
                    </a:ext>
                  </a:extLst>
                </a:gridCol>
              </a:tblGrid>
              <a:tr h="452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9623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56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90047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40423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4522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2709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09550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1751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9820021-32B0-4B94-816E-DC90B6096C6B}"/>
              </a:ext>
            </a:extLst>
          </p:cNvPr>
          <p:cNvSpPr/>
          <p:nvPr/>
        </p:nvSpPr>
        <p:spPr>
          <a:xfrm>
            <a:off x="8674801" y="3354171"/>
            <a:ext cx="1028700" cy="904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2241B-DA09-4C4D-BC97-10478E8DA24B}"/>
              </a:ext>
            </a:extLst>
          </p:cNvPr>
          <p:cNvCxnSpPr>
            <a:cxnSpLocks/>
          </p:cNvCxnSpPr>
          <p:nvPr/>
        </p:nvCxnSpPr>
        <p:spPr>
          <a:xfrm>
            <a:off x="8934450" y="596265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7C8775-9BFE-4A7F-B0B5-0F8F6D6A51D3}"/>
              </a:ext>
            </a:extLst>
          </p:cNvPr>
          <p:cNvCxnSpPr>
            <a:cxnSpLocks/>
          </p:cNvCxnSpPr>
          <p:nvPr/>
        </p:nvCxnSpPr>
        <p:spPr>
          <a:xfrm>
            <a:off x="893445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DD4D0-BBCF-40D7-92F0-F6AFF7E85029}"/>
              </a:ext>
            </a:extLst>
          </p:cNvPr>
          <p:cNvCxnSpPr>
            <a:cxnSpLocks/>
          </p:cNvCxnSpPr>
          <p:nvPr/>
        </p:nvCxnSpPr>
        <p:spPr>
          <a:xfrm>
            <a:off x="8934450" y="50292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386D60-BC02-478F-9E80-481887D9C662}"/>
              </a:ext>
            </a:extLst>
          </p:cNvPr>
          <p:cNvCxnSpPr>
            <a:cxnSpLocks/>
          </p:cNvCxnSpPr>
          <p:nvPr/>
        </p:nvCxnSpPr>
        <p:spPr>
          <a:xfrm>
            <a:off x="8934450" y="45339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7C41B6-FF78-45BD-8D3B-D5FC620A8F07}"/>
              </a:ext>
            </a:extLst>
          </p:cNvPr>
          <p:cNvCxnSpPr>
            <a:cxnSpLocks/>
          </p:cNvCxnSpPr>
          <p:nvPr/>
        </p:nvCxnSpPr>
        <p:spPr>
          <a:xfrm>
            <a:off x="8943975" y="40671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95ADA6-FF5F-45A2-A357-6DA92F84C9B7}"/>
              </a:ext>
            </a:extLst>
          </p:cNvPr>
          <p:cNvCxnSpPr>
            <a:cxnSpLocks/>
          </p:cNvCxnSpPr>
          <p:nvPr/>
        </p:nvCxnSpPr>
        <p:spPr>
          <a:xfrm>
            <a:off x="9077325" y="3571875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1DB824-A712-4DC4-A4FA-9923025480CD}"/>
              </a:ext>
            </a:extLst>
          </p:cNvPr>
          <p:cNvCxnSpPr>
            <a:cxnSpLocks/>
          </p:cNvCxnSpPr>
          <p:nvPr/>
        </p:nvCxnSpPr>
        <p:spPr>
          <a:xfrm>
            <a:off x="9629775" y="3581400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722CF8-509E-4DE4-BC2D-EA608790E89A}"/>
              </a:ext>
            </a:extLst>
          </p:cNvPr>
          <p:cNvCxnSpPr>
            <a:cxnSpLocks/>
          </p:cNvCxnSpPr>
          <p:nvPr/>
        </p:nvCxnSpPr>
        <p:spPr>
          <a:xfrm>
            <a:off x="10125075" y="3571875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3F83BF-78A2-47D7-A3D1-0472DF2A0A68}"/>
              </a:ext>
            </a:extLst>
          </p:cNvPr>
          <p:cNvCxnSpPr>
            <a:cxnSpLocks/>
          </p:cNvCxnSpPr>
          <p:nvPr/>
        </p:nvCxnSpPr>
        <p:spPr>
          <a:xfrm>
            <a:off x="10629900" y="3562350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3735A9-3A5E-4B2F-B907-A2DB3A99CF76}"/>
              </a:ext>
            </a:extLst>
          </p:cNvPr>
          <p:cNvCxnSpPr>
            <a:cxnSpLocks/>
          </p:cNvCxnSpPr>
          <p:nvPr/>
        </p:nvCxnSpPr>
        <p:spPr>
          <a:xfrm>
            <a:off x="11162156" y="3571875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34B44D-EA31-48FC-9558-35827B6CD82B}"/>
              </a:ext>
            </a:extLst>
          </p:cNvPr>
          <p:cNvCxnSpPr>
            <a:cxnSpLocks/>
          </p:cNvCxnSpPr>
          <p:nvPr/>
        </p:nvCxnSpPr>
        <p:spPr>
          <a:xfrm>
            <a:off x="8924925" y="3657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47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F229-8E5A-49E9-804F-7DE37A0A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t>Needleman-Wunsch Algorithm</a:t>
            </a:r>
            <a:b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</a:br>
            <a:r>
              <a:rPr lang="en-US" sz="28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Constructing Scoring matrix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A5491F-9E0C-43DD-89BB-4D6F36758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68765"/>
              </p:ext>
            </p:extLst>
          </p:nvPr>
        </p:nvGraphicFramePr>
        <p:xfrm>
          <a:off x="8162925" y="2875181"/>
          <a:ext cx="3645787" cy="365759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0703">
                  <a:extLst>
                    <a:ext uri="{9D8B030D-6E8A-4147-A177-3AD203B41FA5}">
                      <a16:colId xmlns:a16="http://schemas.microsoft.com/office/drawing/2014/main" val="17621111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6388066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44014509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85197838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3038361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16894884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46048002"/>
                    </a:ext>
                  </a:extLst>
                </a:gridCol>
              </a:tblGrid>
              <a:tr h="452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9623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56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90047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40423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4522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2709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09550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1751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1123BF8-C4FE-4700-8E23-F402FBC02FE3}"/>
              </a:ext>
            </a:extLst>
          </p:cNvPr>
          <p:cNvSpPr/>
          <p:nvPr/>
        </p:nvSpPr>
        <p:spPr>
          <a:xfrm>
            <a:off x="8667750" y="3333750"/>
            <a:ext cx="1028700" cy="904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C1F459-043A-45A8-8B58-B35CC1506761}"/>
              </a:ext>
            </a:extLst>
          </p:cNvPr>
          <p:cNvCxnSpPr/>
          <p:nvPr/>
        </p:nvCxnSpPr>
        <p:spPr>
          <a:xfrm>
            <a:off x="7153275" y="581977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D5DC0A-3393-4DC6-A52E-7B93AD5DD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007582"/>
              </p:ext>
            </p:extLst>
          </p:nvPr>
        </p:nvGraphicFramePr>
        <p:xfrm>
          <a:off x="3076575" y="3429000"/>
          <a:ext cx="1533526" cy="143197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03414">
                  <a:extLst>
                    <a:ext uri="{9D8B030D-6E8A-4147-A177-3AD203B41FA5}">
                      <a16:colId xmlns:a16="http://schemas.microsoft.com/office/drawing/2014/main" val="1310490587"/>
                    </a:ext>
                  </a:extLst>
                </a:gridCol>
                <a:gridCol w="515056">
                  <a:extLst>
                    <a:ext uri="{9D8B030D-6E8A-4147-A177-3AD203B41FA5}">
                      <a16:colId xmlns:a16="http://schemas.microsoft.com/office/drawing/2014/main" val="3773239213"/>
                    </a:ext>
                  </a:extLst>
                </a:gridCol>
                <a:gridCol w="515056">
                  <a:extLst>
                    <a:ext uri="{9D8B030D-6E8A-4147-A177-3AD203B41FA5}">
                      <a16:colId xmlns:a16="http://schemas.microsoft.com/office/drawing/2014/main" val="2015223731"/>
                    </a:ext>
                  </a:extLst>
                </a:gridCol>
              </a:tblGrid>
              <a:tr h="46239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80209"/>
                  </a:ext>
                </a:extLst>
              </a:tr>
              <a:tr h="481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967998"/>
                  </a:ext>
                </a:extLst>
              </a:tr>
              <a:tr h="488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18240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6790A5-582C-4270-9CDD-EA7CE345AF49}"/>
              </a:ext>
            </a:extLst>
          </p:cNvPr>
          <p:cNvCxnSpPr/>
          <p:nvPr/>
        </p:nvCxnSpPr>
        <p:spPr>
          <a:xfrm>
            <a:off x="3971925" y="4238625"/>
            <a:ext cx="304800" cy="23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EE87CA1-24FF-44B7-BA06-F78489B84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941357"/>
              </p:ext>
            </p:extLst>
          </p:nvPr>
        </p:nvGraphicFramePr>
        <p:xfrm>
          <a:off x="8162925" y="2875181"/>
          <a:ext cx="3645787" cy="365759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0703">
                  <a:extLst>
                    <a:ext uri="{9D8B030D-6E8A-4147-A177-3AD203B41FA5}">
                      <a16:colId xmlns:a16="http://schemas.microsoft.com/office/drawing/2014/main" val="17621111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6388066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44014509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85197838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3038361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16894884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46048002"/>
                    </a:ext>
                  </a:extLst>
                </a:gridCol>
              </a:tblGrid>
              <a:tr h="452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9623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56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90047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40423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4522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2709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09550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1751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A9DC2C-F457-4059-B3E9-2EE23C8D7BFA}"/>
              </a:ext>
            </a:extLst>
          </p:cNvPr>
          <p:cNvCxnSpPr/>
          <p:nvPr/>
        </p:nvCxnSpPr>
        <p:spPr>
          <a:xfrm>
            <a:off x="9053512" y="3719512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915C47-999E-4CC2-AAE1-ECA3FD2EF758}"/>
              </a:ext>
            </a:extLst>
          </p:cNvPr>
          <p:cNvSpPr/>
          <p:nvPr/>
        </p:nvSpPr>
        <p:spPr>
          <a:xfrm>
            <a:off x="8674801" y="3354171"/>
            <a:ext cx="1028700" cy="904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2B6649-3F41-4F75-A181-771593D07971}"/>
              </a:ext>
            </a:extLst>
          </p:cNvPr>
          <p:cNvCxnSpPr>
            <a:cxnSpLocks/>
          </p:cNvCxnSpPr>
          <p:nvPr/>
        </p:nvCxnSpPr>
        <p:spPr>
          <a:xfrm>
            <a:off x="8934450" y="596265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BCB3FB-5822-49FE-BAC3-AEF19476317F}"/>
              </a:ext>
            </a:extLst>
          </p:cNvPr>
          <p:cNvCxnSpPr>
            <a:cxnSpLocks/>
          </p:cNvCxnSpPr>
          <p:nvPr/>
        </p:nvCxnSpPr>
        <p:spPr>
          <a:xfrm>
            <a:off x="893445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90CA56-1801-45A8-BCF6-FDB54766E1EA}"/>
              </a:ext>
            </a:extLst>
          </p:cNvPr>
          <p:cNvCxnSpPr>
            <a:cxnSpLocks/>
          </p:cNvCxnSpPr>
          <p:nvPr/>
        </p:nvCxnSpPr>
        <p:spPr>
          <a:xfrm>
            <a:off x="8934450" y="50292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B9F65D-64B4-4C75-B191-89E658BAEDA7}"/>
              </a:ext>
            </a:extLst>
          </p:cNvPr>
          <p:cNvCxnSpPr>
            <a:cxnSpLocks/>
          </p:cNvCxnSpPr>
          <p:nvPr/>
        </p:nvCxnSpPr>
        <p:spPr>
          <a:xfrm>
            <a:off x="8934450" y="45339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672557-CEFA-4427-B4C8-FBA2DD8A70BE}"/>
              </a:ext>
            </a:extLst>
          </p:cNvPr>
          <p:cNvCxnSpPr>
            <a:cxnSpLocks/>
          </p:cNvCxnSpPr>
          <p:nvPr/>
        </p:nvCxnSpPr>
        <p:spPr>
          <a:xfrm>
            <a:off x="8943975" y="40671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0E4250-0845-4F52-A5AB-26BD6CB78763}"/>
              </a:ext>
            </a:extLst>
          </p:cNvPr>
          <p:cNvCxnSpPr>
            <a:cxnSpLocks/>
          </p:cNvCxnSpPr>
          <p:nvPr/>
        </p:nvCxnSpPr>
        <p:spPr>
          <a:xfrm>
            <a:off x="9077325" y="3571875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183872-8892-4BAB-8574-47D4DBF26294}"/>
              </a:ext>
            </a:extLst>
          </p:cNvPr>
          <p:cNvCxnSpPr>
            <a:cxnSpLocks/>
          </p:cNvCxnSpPr>
          <p:nvPr/>
        </p:nvCxnSpPr>
        <p:spPr>
          <a:xfrm>
            <a:off x="9629775" y="3581400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0A6DE0-E935-4F78-9871-4939B0BA193A}"/>
              </a:ext>
            </a:extLst>
          </p:cNvPr>
          <p:cNvCxnSpPr>
            <a:cxnSpLocks/>
          </p:cNvCxnSpPr>
          <p:nvPr/>
        </p:nvCxnSpPr>
        <p:spPr>
          <a:xfrm>
            <a:off x="10125075" y="3571875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414076-70DA-4B85-B9DE-671958A3F1B1}"/>
              </a:ext>
            </a:extLst>
          </p:cNvPr>
          <p:cNvCxnSpPr>
            <a:cxnSpLocks/>
          </p:cNvCxnSpPr>
          <p:nvPr/>
        </p:nvCxnSpPr>
        <p:spPr>
          <a:xfrm>
            <a:off x="10629900" y="3562350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03ECE6-E745-46D7-B20F-C38331A05FE4}"/>
              </a:ext>
            </a:extLst>
          </p:cNvPr>
          <p:cNvCxnSpPr>
            <a:cxnSpLocks/>
          </p:cNvCxnSpPr>
          <p:nvPr/>
        </p:nvCxnSpPr>
        <p:spPr>
          <a:xfrm>
            <a:off x="11162156" y="3571875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FC9B9D-B5A6-460F-B7B8-67BDC922527C}"/>
              </a:ext>
            </a:extLst>
          </p:cNvPr>
          <p:cNvCxnSpPr>
            <a:cxnSpLocks/>
          </p:cNvCxnSpPr>
          <p:nvPr/>
        </p:nvCxnSpPr>
        <p:spPr>
          <a:xfrm>
            <a:off x="8924925" y="3657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839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F229-8E5A-49E9-804F-7DE37A0A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t>Needleman-Wunsch Algorithm</a:t>
            </a:r>
            <a:b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</a:br>
            <a:r>
              <a:rPr lang="en-US" sz="28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Constructing Scoring matrix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A5491F-9E0C-43DD-89BB-4D6F36758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614686"/>
              </p:ext>
            </p:extLst>
          </p:nvPr>
        </p:nvGraphicFramePr>
        <p:xfrm>
          <a:off x="8162925" y="2875181"/>
          <a:ext cx="3645787" cy="365759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0703">
                  <a:extLst>
                    <a:ext uri="{9D8B030D-6E8A-4147-A177-3AD203B41FA5}">
                      <a16:colId xmlns:a16="http://schemas.microsoft.com/office/drawing/2014/main" val="17621111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6388066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44014509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85197838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3038361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16894884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46048002"/>
                    </a:ext>
                  </a:extLst>
                </a:gridCol>
              </a:tblGrid>
              <a:tr h="452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9623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56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90047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40423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4522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2709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09550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17512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C1F459-043A-45A8-8B58-B35CC1506761}"/>
              </a:ext>
            </a:extLst>
          </p:cNvPr>
          <p:cNvCxnSpPr/>
          <p:nvPr/>
        </p:nvCxnSpPr>
        <p:spPr>
          <a:xfrm>
            <a:off x="7153275" y="581977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A9DC2C-F457-4059-B3E9-2EE23C8D7BFA}"/>
              </a:ext>
            </a:extLst>
          </p:cNvPr>
          <p:cNvCxnSpPr/>
          <p:nvPr/>
        </p:nvCxnSpPr>
        <p:spPr>
          <a:xfrm>
            <a:off x="9058275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2BEB61-4E44-4467-83D2-7C08BAAA77F5}"/>
                  </a:ext>
                </a:extLst>
              </p:cNvPr>
              <p:cNvSpPr txBox="1"/>
              <p:nvPr/>
            </p:nvSpPr>
            <p:spPr>
              <a:xfrm>
                <a:off x="1267903" y="2482208"/>
                <a:ext cx="3782830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𝐺𝑎𝑝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𝐺𝑎𝑝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𝑀𝑖𝑠𝑚𝑎𝑡𝑐h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2BEB61-4E44-4467-83D2-7C08BAAA7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903" y="2482208"/>
                <a:ext cx="3782830" cy="884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A0A216-0B9F-42BD-9506-4DB485BC5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65391"/>
              </p:ext>
            </p:extLst>
          </p:nvPr>
        </p:nvGraphicFramePr>
        <p:xfrm>
          <a:off x="2566988" y="3905250"/>
          <a:ext cx="1555731" cy="137002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0703">
                  <a:extLst>
                    <a:ext uri="{9D8B030D-6E8A-4147-A177-3AD203B41FA5}">
                      <a16:colId xmlns:a16="http://schemas.microsoft.com/office/drawing/2014/main" val="96030410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871089764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016040527"/>
                    </a:ext>
                  </a:extLst>
                </a:gridCol>
              </a:tblGrid>
              <a:tr h="452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396734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977308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251215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A2A710-369A-4F29-886A-7F93B77B536A}"/>
              </a:ext>
            </a:extLst>
          </p:cNvPr>
          <p:cNvCxnSpPr/>
          <p:nvPr/>
        </p:nvCxnSpPr>
        <p:spPr>
          <a:xfrm>
            <a:off x="3848100" y="4695599"/>
            <a:ext cx="0" cy="2383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A97C6B-EDD6-4847-B9E4-5C83C4992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67301"/>
              </p:ext>
            </p:extLst>
          </p:nvPr>
        </p:nvGraphicFramePr>
        <p:xfrm>
          <a:off x="8162925" y="2875181"/>
          <a:ext cx="3645787" cy="365759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0703">
                  <a:extLst>
                    <a:ext uri="{9D8B030D-6E8A-4147-A177-3AD203B41FA5}">
                      <a16:colId xmlns:a16="http://schemas.microsoft.com/office/drawing/2014/main" val="17621111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6388066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44014509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85197838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3038361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16894884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46048002"/>
                    </a:ext>
                  </a:extLst>
                </a:gridCol>
              </a:tblGrid>
              <a:tr h="452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9623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56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90047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40423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4522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2709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09550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1751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5D5AD65-31D9-47D1-9D91-445EFD1056EE}"/>
              </a:ext>
            </a:extLst>
          </p:cNvPr>
          <p:cNvSpPr/>
          <p:nvPr/>
        </p:nvSpPr>
        <p:spPr>
          <a:xfrm>
            <a:off x="8667750" y="3333750"/>
            <a:ext cx="1028700" cy="904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5E80D-B04A-4B67-87CF-9A511F04638D}"/>
              </a:ext>
            </a:extLst>
          </p:cNvPr>
          <p:cNvSpPr/>
          <p:nvPr/>
        </p:nvSpPr>
        <p:spPr>
          <a:xfrm>
            <a:off x="8696325" y="3768621"/>
            <a:ext cx="1000125" cy="90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8B7C515-C56D-4647-8AF2-B6F78B183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37174"/>
              </p:ext>
            </p:extLst>
          </p:nvPr>
        </p:nvGraphicFramePr>
        <p:xfrm>
          <a:off x="8162925" y="2875181"/>
          <a:ext cx="3645787" cy="365759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0703">
                  <a:extLst>
                    <a:ext uri="{9D8B030D-6E8A-4147-A177-3AD203B41FA5}">
                      <a16:colId xmlns:a16="http://schemas.microsoft.com/office/drawing/2014/main" val="17621111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6388066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44014509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85197838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3038361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16894884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46048002"/>
                    </a:ext>
                  </a:extLst>
                </a:gridCol>
              </a:tblGrid>
              <a:tr h="452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9623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56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90047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40423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4522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2709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09550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17512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75A44F-683F-447B-9691-D96870A0EAAD}"/>
              </a:ext>
            </a:extLst>
          </p:cNvPr>
          <p:cNvCxnSpPr>
            <a:cxnSpLocks/>
          </p:cNvCxnSpPr>
          <p:nvPr/>
        </p:nvCxnSpPr>
        <p:spPr>
          <a:xfrm>
            <a:off x="9458325" y="4138612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CA14D1-D133-41CA-A797-1E13B5515E6B}"/>
              </a:ext>
            </a:extLst>
          </p:cNvPr>
          <p:cNvCxnSpPr/>
          <p:nvPr/>
        </p:nvCxnSpPr>
        <p:spPr>
          <a:xfrm>
            <a:off x="9053512" y="3719512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49619E-FB3A-46E9-8BC8-69DAC158718B}"/>
              </a:ext>
            </a:extLst>
          </p:cNvPr>
          <p:cNvCxnSpPr>
            <a:cxnSpLocks/>
          </p:cNvCxnSpPr>
          <p:nvPr/>
        </p:nvCxnSpPr>
        <p:spPr>
          <a:xfrm>
            <a:off x="8934450" y="596265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EE0FA3-CDC5-4F0F-82FC-5574150996BC}"/>
              </a:ext>
            </a:extLst>
          </p:cNvPr>
          <p:cNvCxnSpPr>
            <a:cxnSpLocks/>
          </p:cNvCxnSpPr>
          <p:nvPr/>
        </p:nvCxnSpPr>
        <p:spPr>
          <a:xfrm>
            <a:off x="893445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B46462-0DDD-4FC0-B89D-836424A67932}"/>
              </a:ext>
            </a:extLst>
          </p:cNvPr>
          <p:cNvCxnSpPr>
            <a:cxnSpLocks/>
          </p:cNvCxnSpPr>
          <p:nvPr/>
        </p:nvCxnSpPr>
        <p:spPr>
          <a:xfrm>
            <a:off x="8934450" y="50292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5D4636-D7B3-4865-A5DD-DCCF666E7CED}"/>
              </a:ext>
            </a:extLst>
          </p:cNvPr>
          <p:cNvCxnSpPr>
            <a:cxnSpLocks/>
          </p:cNvCxnSpPr>
          <p:nvPr/>
        </p:nvCxnSpPr>
        <p:spPr>
          <a:xfrm>
            <a:off x="8934450" y="45339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1B6065-BEA6-4C17-B769-57590B6A5625}"/>
              </a:ext>
            </a:extLst>
          </p:cNvPr>
          <p:cNvCxnSpPr>
            <a:cxnSpLocks/>
          </p:cNvCxnSpPr>
          <p:nvPr/>
        </p:nvCxnSpPr>
        <p:spPr>
          <a:xfrm>
            <a:off x="8943975" y="40671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CD4751-D8BC-4D6A-AB63-A628517A732E}"/>
              </a:ext>
            </a:extLst>
          </p:cNvPr>
          <p:cNvCxnSpPr>
            <a:cxnSpLocks/>
          </p:cNvCxnSpPr>
          <p:nvPr/>
        </p:nvCxnSpPr>
        <p:spPr>
          <a:xfrm>
            <a:off x="9077325" y="3571875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32F52B-E598-4B9E-B19A-00EF7AF39DCF}"/>
              </a:ext>
            </a:extLst>
          </p:cNvPr>
          <p:cNvCxnSpPr>
            <a:cxnSpLocks/>
          </p:cNvCxnSpPr>
          <p:nvPr/>
        </p:nvCxnSpPr>
        <p:spPr>
          <a:xfrm>
            <a:off x="9629775" y="3581400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AB3F3F-2E97-4A1A-B663-41733DE3D611}"/>
              </a:ext>
            </a:extLst>
          </p:cNvPr>
          <p:cNvCxnSpPr>
            <a:cxnSpLocks/>
          </p:cNvCxnSpPr>
          <p:nvPr/>
        </p:nvCxnSpPr>
        <p:spPr>
          <a:xfrm>
            <a:off x="10125075" y="3571875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C55681-3B5D-4731-8486-35518A588FAF}"/>
              </a:ext>
            </a:extLst>
          </p:cNvPr>
          <p:cNvCxnSpPr>
            <a:cxnSpLocks/>
          </p:cNvCxnSpPr>
          <p:nvPr/>
        </p:nvCxnSpPr>
        <p:spPr>
          <a:xfrm>
            <a:off x="10629900" y="3562350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008A9D-71D7-4509-BB99-0B86E01AF4E1}"/>
              </a:ext>
            </a:extLst>
          </p:cNvPr>
          <p:cNvCxnSpPr>
            <a:cxnSpLocks/>
          </p:cNvCxnSpPr>
          <p:nvPr/>
        </p:nvCxnSpPr>
        <p:spPr>
          <a:xfrm>
            <a:off x="11162156" y="3571875"/>
            <a:ext cx="26670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695D4F-4BDD-4BAB-B4CE-D4E1C876DAC7}"/>
              </a:ext>
            </a:extLst>
          </p:cNvPr>
          <p:cNvCxnSpPr>
            <a:cxnSpLocks/>
          </p:cNvCxnSpPr>
          <p:nvPr/>
        </p:nvCxnSpPr>
        <p:spPr>
          <a:xfrm>
            <a:off x="8924925" y="3657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697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F229-8E5A-49E9-804F-7DE37A0A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t>Needleman-Wunsch Algorithm</a:t>
            </a:r>
            <a:b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</a:br>
            <a:r>
              <a:rPr lang="en-US" sz="28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Constructing Scoring matrix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A5491F-9E0C-43DD-89BB-4D6F36758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6206"/>
              </p:ext>
            </p:extLst>
          </p:nvPr>
        </p:nvGraphicFramePr>
        <p:xfrm>
          <a:off x="8162925" y="2875181"/>
          <a:ext cx="3676650" cy="365759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0703">
                  <a:extLst>
                    <a:ext uri="{9D8B030D-6E8A-4147-A177-3AD203B41FA5}">
                      <a16:colId xmlns:a16="http://schemas.microsoft.com/office/drawing/2014/main" val="17621111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6388066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44014509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85197838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3038361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16894884"/>
                    </a:ext>
                  </a:extLst>
                </a:gridCol>
                <a:gridCol w="553377">
                  <a:extLst>
                    <a:ext uri="{9D8B030D-6E8A-4147-A177-3AD203B41FA5}">
                      <a16:colId xmlns:a16="http://schemas.microsoft.com/office/drawing/2014/main" val="2046048002"/>
                    </a:ext>
                  </a:extLst>
                </a:gridCol>
              </a:tblGrid>
              <a:tr h="452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9623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56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90047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40423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4522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2709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09550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17512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C1F459-043A-45A8-8B58-B35CC1506761}"/>
              </a:ext>
            </a:extLst>
          </p:cNvPr>
          <p:cNvCxnSpPr/>
          <p:nvPr/>
        </p:nvCxnSpPr>
        <p:spPr>
          <a:xfrm>
            <a:off x="7153275" y="581977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A9DC2C-F457-4059-B3E9-2EE23C8D7BFA}"/>
              </a:ext>
            </a:extLst>
          </p:cNvPr>
          <p:cNvCxnSpPr/>
          <p:nvPr/>
        </p:nvCxnSpPr>
        <p:spPr>
          <a:xfrm>
            <a:off x="9058275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75A44F-683F-447B-9691-D96870A0EAAD}"/>
              </a:ext>
            </a:extLst>
          </p:cNvPr>
          <p:cNvCxnSpPr>
            <a:cxnSpLocks/>
          </p:cNvCxnSpPr>
          <p:nvPr/>
        </p:nvCxnSpPr>
        <p:spPr>
          <a:xfrm>
            <a:off x="9448800" y="41148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C4CE6F-997B-4C3D-AC8E-5174164C6AA0}"/>
                  </a:ext>
                </a:extLst>
              </p:cNvPr>
              <p:cNvSpPr txBox="1"/>
              <p:nvPr/>
            </p:nvSpPr>
            <p:spPr>
              <a:xfrm>
                <a:off x="1024128" y="2362348"/>
                <a:ext cx="5522346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𝑎𝑟𝑟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𝐺𝑎𝑝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𝑎𝑟𝑟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𝐺𝑎𝑝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𝑎𝑟𝑟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𝑚𝑎𝑡𝑐h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𝑀𝑖𝑠𝑚𝑎𝑡𝑐h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C4CE6F-997B-4C3D-AC8E-5174164C6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2362348"/>
                <a:ext cx="5522346" cy="1025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5280C3-21BA-4E2F-A355-C4BEB9B793C6}"/>
              </a:ext>
            </a:extLst>
          </p:cNvPr>
          <p:cNvCxnSpPr/>
          <p:nvPr/>
        </p:nvCxnSpPr>
        <p:spPr>
          <a:xfrm>
            <a:off x="96107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68E3B1-1E44-4815-AF1E-C438A180A20C}"/>
              </a:ext>
            </a:extLst>
          </p:cNvPr>
          <p:cNvCxnSpPr/>
          <p:nvPr/>
        </p:nvCxnSpPr>
        <p:spPr>
          <a:xfrm>
            <a:off x="101060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14C3C9-E252-42DC-AE18-DCCFAA3E401B}"/>
              </a:ext>
            </a:extLst>
          </p:cNvPr>
          <p:cNvCxnSpPr/>
          <p:nvPr/>
        </p:nvCxnSpPr>
        <p:spPr>
          <a:xfrm>
            <a:off x="1061085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2B7C57-3C99-4447-B4DA-D54C460776D3}"/>
              </a:ext>
            </a:extLst>
          </p:cNvPr>
          <p:cNvCxnSpPr/>
          <p:nvPr/>
        </p:nvCxnSpPr>
        <p:spPr>
          <a:xfrm>
            <a:off x="1116330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7F8E6A-D3FC-4BB8-8E37-6D3956C2DA3D}"/>
              </a:ext>
            </a:extLst>
          </p:cNvPr>
          <p:cNvCxnSpPr>
            <a:cxnSpLocks/>
          </p:cNvCxnSpPr>
          <p:nvPr/>
        </p:nvCxnSpPr>
        <p:spPr>
          <a:xfrm>
            <a:off x="9448800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0D30D6-BB26-4D15-9E71-C8F4342CFC5F}"/>
              </a:ext>
            </a:extLst>
          </p:cNvPr>
          <p:cNvCxnSpPr>
            <a:cxnSpLocks/>
          </p:cNvCxnSpPr>
          <p:nvPr/>
        </p:nvCxnSpPr>
        <p:spPr>
          <a:xfrm>
            <a:off x="94488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BD5F6C-13E8-4204-B04C-53F084C694B5}"/>
              </a:ext>
            </a:extLst>
          </p:cNvPr>
          <p:cNvCxnSpPr>
            <a:cxnSpLocks/>
          </p:cNvCxnSpPr>
          <p:nvPr/>
        </p:nvCxnSpPr>
        <p:spPr>
          <a:xfrm>
            <a:off x="94488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D8F52F-BAA2-4178-898C-336D38D04A2A}"/>
              </a:ext>
            </a:extLst>
          </p:cNvPr>
          <p:cNvCxnSpPr>
            <a:cxnSpLocks/>
          </p:cNvCxnSpPr>
          <p:nvPr/>
        </p:nvCxnSpPr>
        <p:spPr>
          <a:xfrm>
            <a:off x="94488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2B3488-0BBE-431B-952B-1CAC2BEC0539}"/>
              </a:ext>
            </a:extLst>
          </p:cNvPr>
          <p:cNvCxnSpPr>
            <a:cxnSpLocks/>
          </p:cNvCxnSpPr>
          <p:nvPr/>
        </p:nvCxnSpPr>
        <p:spPr>
          <a:xfrm>
            <a:off x="9953625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959C89-45A2-4A73-84D3-5C6D49F89D0C}"/>
              </a:ext>
            </a:extLst>
          </p:cNvPr>
          <p:cNvCxnSpPr>
            <a:cxnSpLocks/>
          </p:cNvCxnSpPr>
          <p:nvPr/>
        </p:nvCxnSpPr>
        <p:spPr>
          <a:xfrm>
            <a:off x="9953625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60D5AF-6D42-4D13-A056-C9FE23752FF1}"/>
              </a:ext>
            </a:extLst>
          </p:cNvPr>
          <p:cNvCxnSpPr>
            <a:cxnSpLocks/>
          </p:cNvCxnSpPr>
          <p:nvPr/>
        </p:nvCxnSpPr>
        <p:spPr>
          <a:xfrm>
            <a:off x="9953625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80DE70-7764-4041-8484-4D0D9E3CBD99}"/>
              </a:ext>
            </a:extLst>
          </p:cNvPr>
          <p:cNvCxnSpPr>
            <a:cxnSpLocks/>
          </p:cNvCxnSpPr>
          <p:nvPr/>
        </p:nvCxnSpPr>
        <p:spPr>
          <a:xfrm>
            <a:off x="104775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62A261-256C-4419-97DD-AD8B8D4910EE}"/>
              </a:ext>
            </a:extLst>
          </p:cNvPr>
          <p:cNvCxnSpPr>
            <a:cxnSpLocks/>
          </p:cNvCxnSpPr>
          <p:nvPr/>
        </p:nvCxnSpPr>
        <p:spPr>
          <a:xfrm>
            <a:off x="104775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A3FE62-725B-4800-A62B-8FC4E336D8AE}"/>
              </a:ext>
            </a:extLst>
          </p:cNvPr>
          <p:cNvCxnSpPr>
            <a:cxnSpLocks/>
          </p:cNvCxnSpPr>
          <p:nvPr/>
        </p:nvCxnSpPr>
        <p:spPr>
          <a:xfrm>
            <a:off x="1099185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CD5523-37B0-4A52-8F72-78F533EE512E}"/>
              </a:ext>
            </a:extLst>
          </p:cNvPr>
          <p:cNvCxnSpPr/>
          <p:nvPr/>
        </p:nvCxnSpPr>
        <p:spPr>
          <a:xfrm>
            <a:off x="1116330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6508CC-0720-474A-9453-D980F4860CE1}"/>
              </a:ext>
            </a:extLst>
          </p:cNvPr>
          <p:cNvCxnSpPr/>
          <p:nvPr/>
        </p:nvCxnSpPr>
        <p:spPr>
          <a:xfrm>
            <a:off x="1061085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8367D8-3DB4-474D-B0E6-12589CC8B6A7}"/>
              </a:ext>
            </a:extLst>
          </p:cNvPr>
          <p:cNvCxnSpPr/>
          <p:nvPr/>
        </p:nvCxnSpPr>
        <p:spPr>
          <a:xfrm>
            <a:off x="10106025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F91223-2853-4433-A6FD-45F53DEC50E7}"/>
              </a:ext>
            </a:extLst>
          </p:cNvPr>
          <p:cNvCxnSpPr/>
          <p:nvPr/>
        </p:nvCxnSpPr>
        <p:spPr>
          <a:xfrm>
            <a:off x="10620375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D24DC2-D732-499E-BB9F-7F2670BE93C0}"/>
              </a:ext>
            </a:extLst>
          </p:cNvPr>
          <p:cNvCxnSpPr/>
          <p:nvPr/>
        </p:nvCxnSpPr>
        <p:spPr>
          <a:xfrm>
            <a:off x="11163300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3488E0-17DD-4DB7-BC32-4D2B70C8D1D7}"/>
              </a:ext>
            </a:extLst>
          </p:cNvPr>
          <p:cNvCxnSpPr/>
          <p:nvPr/>
        </p:nvCxnSpPr>
        <p:spPr>
          <a:xfrm>
            <a:off x="11163300" y="5857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945A48-EFE6-4EBE-A8CE-61E7B91647BF}"/>
              </a:ext>
            </a:extLst>
          </p:cNvPr>
          <p:cNvCxnSpPr/>
          <p:nvPr/>
        </p:nvCxnSpPr>
        <p:spPr>
          <a:xfrm>
            <a:off x="11163300" y="53721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DBA6B10-F9E1-4C3B-BCEE-5B47E68CDA81}"/>
              </a:ext>
            </a:extLst>
          </p:cNvPr>
          <p:cNvCxnSpPr/>
          <p:nvPr/>
        </p:nvCxnSpPr>
        <p:spPr>
          <a:xfrm>
            <a:off x="9586912" y="4157662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BA0A56-DD00-43C7-818C-0C62561C8890}"/>
              </a:ext>
            </a:extLst>
          </p:cNvPr>
          <p:cNvCxnSpPr/>
          <p:nvPr/>
        </p:nvCxnSpPr>
        <p:spPr>
          <a:xfrm>
            <a:off x="10596562" y="55149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C30D78-95F9-437A-B9BF-4DCABD72B735}"/>
              </a:ext>
            </a:extLst>
          </p:cNvPr>
          <p:cNvCxnSpPr/>
          <p:nvPr/>
        </p:nvCxnSpPr>
        <p:spPr>
          <a:xfrm>
            <a:off x="1005840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9DF509-9D76-4844-954C-840D291284E2}"/>
              </a:ext>
            </a:extLst>
          </p:cNvPr>
          <p:cNvCxnSpPr/>
          <p:nvPr/>
        </p:nvCxnSpPr>
        <p:spPr>
          <a:xfrm>
            <a:off x="1057275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4B0E9A-A6DC-4408-A5A4-8AE790BAAB64}"/>
              </a:ext>
            </a:extLst>
          </p:cNvPr>
          <p:cNvCxnSpPr/>
          <p:nvPr/>
        </p:nvCxnSpPr>
        <p:spPr>
          <a:xfrm>
            <a:off x="10082212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FE0790-6E8F-449A-A0B3-F403B21E9401}"/>
              </a:ext>
            </a:extLst>
          </p:cNvPr>
          <p:cNvCxnSpPr/>
          <p:nvPr/>
        </p:nvCxnSpPr>
        <p:spPr>
          <a:xfrm>
            <a:off x="9563100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9DEC6C-A1CA-4D1A-A37E-8A2FD434831A}"/>
              </a:ext>
            </a:extLst>
          </p:cNvPr>
          <p:cNvCxnSpPr/>
          <p:nvPr/>
        </p:nvCxnSpPr>
        <p:spPr>
          <a:xfrm>
            <a:off x="11139487" y="59721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3AA4DD-E74B-423F-B953-F6A0E8B8BBF5}"/>
              </a:ext>
            </a:extLst>
          </p:cNvPr>
          <p:cNvCxnSpPr>
            <a:cxnSpLocks/>
          </p:cNvCxnSpPr>
          <p:nvPr/>
        </p:nvCxnSpPr>
        <p:spPr>
          <a:xfrm>
            <a:off x="104775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FF94C7-8D3A-470E-A881-9AC6B30899C5}"/>
              </a:ext>
            </a:extLst>
          </p:cNvPr>
          <p:cNvCxnSpPr/>
          <p:nvPr/>
        </p:nvCxnSpPr>
        <p:spPr>
          <a:xfrm>
            <a:off x="10644187" y="53911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3CFACCE-E184-42DB-88F3-6C19E41AC9B1}"/>
              </a:ext>
            </a:extLst>
          </p:cNvPr>
          <p:cNvCxnSpPr/>
          <p:nvPr/>
        </p:nvCxnSpPr>
        <p:spPr>
          <a:xfrm>
            <a:off x="95440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AD6B0F-6A62-4754-AB3D-68F6F4559521}"/>
              </a:ext>
            </a:extLst>
          </p:cNvPr>
          <p:cNvCxnSpPr/>
          <p:nvPr/>
        </p:nvCxnSpPr>
        <p:spPr>
          <a:xfrm>
            <a:off x="9020175" y="594360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886E60-C5B0-4634-B665-E1D5E256FDEA}"/>
              </a:ext>
            </a:extLst>
          </p:cNvPr>
          <p:cNvCxnSpPr>
            <a:cxnSpLocks/>
          </p:cNvCxnSpPr>
          <p:nvPr/>
        </p:nvCxnSpPr>
        <p:spPr>
          <a:xfrm>
            <a:off x="8924925" y="367665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787797-83AE-402E-9BC9-C49D5A4F108B}"/>
              </a:ext>
            </a:extLst>
          </p:cNvPr>
          <p:cNvCxnSpPr>
            <a:cxnSpLocks/>
          </p:cNvCxnSpPr>
          <p:nvPr/>
        </p:nvCxnSpPr>
        <p:spPr>
          <a:xfrm>
            <a:off x="8924925" y="412908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9D08A8-2E90-4ACD-AECA-91B2B03605C8}"/>
              </a:ext>
            </a:extLst>
          </p:cNvPr>
          <p:cNvCxnSpPr>
            <a:cxnSpLocks/>
          </p:cNvCxnSpPr>
          <p:nvPr/>
        </p:nvCxnSpPr>
        <p:spPr>
          <a:xfrm>
            <a:off x="8924925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359A74E-60C3-4E20-98D6-028C547134C3}"/>
              </a:ext>
            </a:extLst>
          </p:cNvPr>
          <p:cNvCxnSpPr>
            <a:cxnSpLocks/>
          </p:cNvCxnSpPr>
          <p:nvPr/>
        </p:nvCxnSpPr>
        <p:spPr>
          <a:xfrm>
            <a:off x="8934450" y="55149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FD68D5-9CF5-4B23-B3CE-EC6D738FA773}"/>
              </a:ext>
            </a:extLst>
          </p:cNvPr>
          <p:cNvCxnSpPr>
            <a:cxnSpLocks/>
          </p:cNvCxnSpPr>
          <p:nvPr/>
        </p:nvCxnSpPr>
        <p:spPr>
          <a:xfrm>
            <a:off x="8934450" y="50385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8179E9D-B120-4B7E-968A-466B9F24CFC5}"/>
              </a:ext>
            </a:extLst>
          </p:cNvPr>
          <p:cNvCxnSpPr>
            <a:cxnSpLocks/>
          </p:cNvCxnSpPr>
          <p:nvPr/>
        </p:nvCxnSpPr>
        <p:spPr>
          <a:xfrm>
            <a:off x="8934450" y="59721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2B237E4-FFF6-466D-81A6-4A4B129C666A}"/>
              </a:ext>
            </a:extLst>
          </p:cNvPr>
          <p:cNvCxnSpPr/>
          <p:nvPr/>
        </p:nvCxnSpPr>
        <p:spPr>
          <a:xfrm>
            <a:off x="9591675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47A9728-1131-4887-8CDE-8606CD70C4C3}"/>
              </a:ext>
            </a:extLst>
          </p:cNvPr>
          <p:cNvCxnSpPr/>
          <p:nvPr/>
        </p:nvCxnSpPr>
        <p:spPr>
          <a:xfrm>
            <a:off x="9105900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6EAF0D-3297-4FD4-A739-B140EEC87F3C}"/>
              </a:ext>
            </a:extLst>
          </p:cNvPr>
          <p:cNvCxnSpPr/>
          <p:nvPr/>
        </p:nvCxnSpPr>
        <p:spPr>
          <a:xfrm>
            <a:off x="10106025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93B2107-B998-40FF-AA1F-0C857F0EA3DF}"/>
              </a:ext>
            </a:extLst>
          </p:cNvPr>
          <p:cNvCxnSpPr/>
          <p:nvPr/>
        </p:nvCxnSpPr>
        <p:spPr>
          <a:xfrm>
            <a:off x="10644187" y="3571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E9C5F8-3885-491B-A486-1255ECBA57FD}"/>
              </a:ext>
            </a:extLst>
          </p:cNvPr>
          <p:cNvCxnSpPr/>
          <p:nvPr/>
        </p:nvCxnSpPr>
        <p:spPr>
          <a:xfrm>
            <a:off x="11187112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C7478B-FB67-45A6-A180-B180BB5F1A0E}"/>
              </a:ext>
            </a:extLst>
          </p:cNvPr>
          <p:cNvCxnSpPr/>
          <p:nvPr/>
        </p:nvCxnSpPr>
        <p:spPr>
          <a:xfrm>
            <a:off x="11163299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40C077-A76D-4CAA-AB6C-04ECE2728154}"/>
              </a:ext>
            </a:extLst>
          </p:cNvPr>
          <p:cNvCxnSpPr/>
          <p:nvPr/>
        </p:nvCxnSpPr>
        <p:spPr>
          <a:xfrm>
            <a:off x="10063162" y="4137926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322870-E395-4A63-9518-6FDC2204CC39}"/>
              </a:ext>
            </a:extLst>
          </p:cNvPr>
          <p:cNvCxnSpPr>
            <a:cxnSpLocks/>
          </p:cNvCxnSpPr>
          <p:nvPr/>
        </p:nvCxnSpPr>
        <p:spPr>
          <a:xfrm>
            <a:off x="9953625" y="456723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221AAAE-A659-4A25-8A69-43F845CB4477}"/>
              </a:ext>
            </a:extLst>
          </p:cNvPr>
          <p:cNvCxnSpPr>
            <a:cxnSpLocks/>
          </p:cNvCxnSpPr>
          <p:nvPr/>
        </p:nvCxnSpPr>
        <p:spPr>
          <a:xfrm>
            <a:off x="11544299" y="503373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BCF7DC-264F-44D3-8EA0-9F073A8DF250}"/>
              </a:ext>
            </a:extLst>
          </p:cNvPr>
          <p:cNvCxnSpPr/>
          <p:nvPr/>
        </p:nvCxnSpPr>
        <p:spPr>
          <a:xfrm>
            <a:off x="111061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34DCAE-E6F7-434F-A9F0-AEB2FDDB23F8}"/>
              </a:ext>
            </a:extLst>
          </p:cNvPr>
          <p:cNvCxnSpPr>
            <a:cxnSpLocks/>
          </p:cNvCxnSpPr>
          <p:nvPr/>
        </p:nvCxnSpPr>
        <p:spPr>
          <a:xfrm>
            <a:off x="10991850" y="5019674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82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1E6A-59E3-4E98-92B7-5371FD8F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t>Needleman-Wunsch Algorithm</a:t>
            </a:r>
            <a:b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</a:br>
            <a:r>
              <a:rPr lang="en-US" sz="28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Constructing Scoring matrix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8A51D-C74E-46BA-9C9E-1C0023F401DD}"/>
              </a:ext>
            </a:extLst>
          </p:cNvPr>
          <p:cNvSpPr txBox="1"/>
          <p:nvPr/>
        </p:nvSpPr>
        <p:spPr>
          <a:xfrm>
            <a:off x="1024128" y="1912112"/>
            <a:ext cx="81991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1.	function SCORING-MATRIX()</a:t>
            </a:r>
          </a:p>
          <a:p>
            <a:r>
              <a:rPr lang="da-DK" dirty="0"/>
              <a:t>2.	arr[0][0] := 0</a:t>
            </a:r>
          </a:p>
          <a:p>
            <a:r>
              <a:rPr lang="da-DK" dirty="0"/>
              <a:t>3.	for i := 0 to T-1</a:t>
            </a:r>
          </a:p>
          <a:p>
            <a:r>
              <a:rPr lang="da-DK" dirty="0"/>
              <a:t>4.	arr[0][i] := i*Gap</a:t>
            </a:r>
          </a:p>
          <a:p>
            <a:r>
              <a:rPr lang="da-DK" dirty="0"/>
              <a:t>5.	end for</a:t>
            </a:r>
          </a:p>
          <a:p>
            <a:r>
              <a:rPr lang="da-DK" dirty="0"/>
              <a:t>6.	for i := 0 to S-1</a:t>
            </a:r>
          </a:p>
          <a:p>
            <a:r>
              <a:rPr lang="da-DK" dirty="0"/>
              <a:t>7.	arr[i][0] := i*Gap</a:t>
            </a:r>
          </a:p>
          <a:p>
            <a:r>
              <a:rPr lang="da-DK" dirty="0"/>
              <a:t>8.	end for</a:t>
            </a:r>
          </a:p>
          <a:p>
            <a:r>
              <a:rPr lang="da-DK" dirty="0"/>
              <a:t>9.	for i:=1 to S-1</a:t>
            </a:r>
          </a:p>
          <a:p>
            <a:r>
              <a:rPr lang="da-DK" dirty="0"/>
              <a:t>10.	      for j:=1 to T-1</a:t>
            </a:r>
          </a:p>
          <a:p>
            <a:r>
              <a:rPr lang="da-DK" dirty="0"/>
              <a:t>11.	             MIN = min(arr[i][j-1] + Gap,</a:t>
            </a:r>
          </a:p>
          <a:p>
            <a:r>
              <a:rPr lang="da-DK" dirty="0"/>
              <a:t>arr[i-1][j] + Gap,</a:t>
            </a:r>
          </a:p>
          <a:p>
            <a:r>
              <a:rPr lang="da-DK" dirty="0"/>
              <a:t>arr[i-1][j-1] + match/mismatch)</a:t>
            </a:r>
          </a:p>
          <a:p>
            <a:r>
              <a:rPr lang="da-DK" dirty="0"/>
              <a:t>12.	             arr[i][j] = MIN</a:t>
            </a:r>
          </a:p>
          <a:p>
            <a:r>
              <a:rPr lang="da-DK" dirty="0"/>
              <a:t>13.	       end for</a:t>
            </a:r>
          </a:p>
          <a:p>
            <a:r>
              <a:rPr lang="da-DK" dirty="0"/>
              <a:t>14.	end for</a:t>
            </a:r>
          </a:p>
          <a:p>
            <a:r>
              <a:rPr lang="da-DK" dirty="0"/>
              <a:t>15.	end function</a:t>
            </a:r>
          </a:p>
        </p:txBody>
      </p:sp>
    </p:spTree>
    <p:extLst>
      <p:ext uri="{BB962C8B-B14F-4D97-AF65-F5344CB8AC3E}">
        <p14:creationId xmlns:p14="http://schemas.microsoft.com/office/powerpoint/2010/main" val="4122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F229-8E5A-49E9-804F-7DE37A0A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t>Needleman-Wunsch Algorithm</a:t>
            </a:r>
            <a:b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</a:br>
            <a:r>
              <a:rPr lang="en-US" sz="28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Traceback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C1F459-043A-45A8-8B58-B35CC1506761}"/>
              </a:ext>
            </a:extLst>
          </p:cNvPr>
          <p:cNvCxnSpPr/>
          <p:nvPr/>
        </p:nvCxnSpPr>
        <p:spPr>
          <a:xfrm>
            <a:off x="7153275" y="581977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A9DC2C-F457-4059-B3E9-2EE23C8D7BFA}"/>
              </a:ext>
            </a:extLst>
          </p:cNvPr>
          <p:cNvCxnSpPr/>
          <p:nvPr/>
        </p:nvCxnSpPr>
        <p:spPr>
          <a:xfrm>
            <a:off x="9058275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75A44F-683F-447B-9691-D96870A0EAAD}"/>
              </a:ext>
            </a:extLst>
          </p:cNvPr>
          <p:cNvCxnSpPr>
            <a:cxnSpLocks/>
          </p:cNvCxnSpPr>
          <p:nvPr/>
        </p:nvCxnSpPr>
        <p:spPr>
          <a:xfrm>
            <a:off x="9448800" y="41148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5280C3-21BA-4E2F-A355-C4BEB9B793C6}"/>
              </a:ext>
            </a:extLst>
          </p:cNvPr>
          <p:cNvCxnSpPr/>
          <p:nvPr/>
        </p:nvCxnSpPr>
        <p:spPr>
          <a:xfrm>
            <a:off x="96107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68E3B1-1E44-4815-AF1E-C438A180A20C}"/>
              </a:ext>
            </a:extLst>
          </p:cNvPr>
          <p:cNvCxnSpPr/>
          <p:nvPr/>
        </p:nvCxnSpPr>
        <p:spPr>
          <a:xfrm>
            <a:off x="101060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14C3C9-E252-42DC-AE18-DCCFAA3E401B}"/>
              </a:ext>
            </a:extLst>
          </p:cNvPr>
          <p:cNvCxnSpPr/>
          <p:nvPr/>
        </p:nvCxnSpPr>
        <p:spPr>
          <a:xfrm>
            <a:off x="1061085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2B7C57-3C99-4447-B4DA-D54C460776D3}"/>
              </a:ext>
            </a:extLst>
          </p:cNvPr>
          <p:cNvCxnSpPr/>
          <p:nvPr/>
        </p:nvCxnSpPr>
        <p:spPr>
          <a:xfrm>
            <a:off x="1116330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7F8E6A-D3FC-4BB8-8E37-6D3956C2DA3D}"/>
              </a:ext>
            </a:extLst>
          </p:cNvPr>
          <p:cNvCxnSpPr>
            <a:cxnSpLocks/>
          </p:cNvCxnSpPr>
          <p:nvPr/>
        </p:nvCxnSpPr>
        <p:spPr>
          <a:xfrm>
            <a:off x="9448800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0D30D6-BB26-4D15-9E71-C8F4342CFC5F}"/>
              </a:ext>
            </a:extLst>
          </p:cNvPr>
          <p:cNvCxnSpPr>
            <a:cxnSpLocks/>
          </p:cNvCxnSpPr>
          <p:nvPr/>
        </p:nvCxnSpPr>
        <p:spPr>
          <a:xfrm>
            <a:off x="94488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BD5F6C-13E8-4204-B04C-53F084C694B5}"/>
              </a:ext>
            </a:extLst>
          </p:cNvPr>
          <p:cNvCxnSpPr>
            <a:cxnSpLocks/>
          </p:cNvCxnSpPr>
          <p:nvPr/>
        </p:nvCxnSpPr>
        <p:spPr>
          <a:xfrm>
            <a:off x="94488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D8F52F-BAA2-4178-898C-336D38D04A2A}"/>
              </a:ext>
            </a:extLst>
          </p:cNvPr>
          <p:cNvCxnSpPr>
            <a:cxnSpLocks/>
          </p:cNvCxnSpPr>
          <p:nvPr/>
        </p:nvCxnSpPr>
        <p:spPr>
          <a:xfrm>
            <a:off x="94488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2B3488-0BBE-431B-952B-1CAC2BEC0539}"/>
              </a:ext>
            </a:extLst>
          </p:cNvPr>
          <p:cNvCxnSpPr>
            <a:cxnSpLocks/>
          </p:cNvCxnSpPr>
          <p:nvPr/>
        </p:nvCxnSpPr>
        <p:spPr>
          <a:xfrm>
            <a:off x="9953625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959C89-45A2-4A73-84D3-5C6D49F89D0C}"/>
              </a:ext>
            </a:extLst>
          </p:cNvPr>
          <p:cNvCxnSpPr>
            <a:cxnSpLocks/>
          </p:cNvCxnSpPr>
          <p:nvPr/>
        </p:nvCxnSpPr>
        <p:spPr>
          <a:xfrm>
            <a:off x="9953625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60D5AF-6D42-4D13-A056-C9FE23752FF1}"/>
              </a:ext>
            </a:extLst>
          </p:cNvPr>
          <p:cNvCxnSpPr>
            <a:cxnSpLocks/>
          </p:cNvCxnSpPr>
          <p:nvPr/>
        </p:nvCxnSpPr>
        <p:spPr>
          <a:xfrm>
            <a:off x="9953625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80DE70-7764-4041-8484-4D0D9E3CBD99}"/>
              </a:ext>
            </a:extLst>
          </p:cNvPr>
          <p:cNvCxnSpPr>
            <a:cxnSpLocks/>
          </p:cNvCxnSpPr>
          <p:nvPr/>
        </p:nvCxnSpPr>
        <p:spPr>
          <a:xfrm>
            <a:off x="104775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62A261-256C-4419-97DD-AD8B8D4910EE}"/>
              </a:ext>
            </a:extLst>
          </p:cNvPr>
          <p:cNvCxnSpPr>
            <a:cxnSpLocks/>
          </p:cNvCxnSpPr>
          <p:nvPr/>
        </p:nvCxnSpPr>
        <p:spPr>
          <a:xfrm>
            <a:off x="104775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A3FE62-725B-4800-A62B-8FC4E336D8AE}"/>
              </a:ext>
            </a:extLst>
          </p:cNvPr>
          <p:cNvCxnSpPr>
            <a:cxnSpLocks/>
          </p:cNvCxnSpPr>
          <p:nvPr/>
        </p:nvCxnSpPr>
        <p:spPr>
          <a:xfrm>
            <a:off x="1099185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CD5523-37B0-4A52-8F72-78F533EE512E}"/>
              </a:ext>
            </a:extLst>
          </p:cNvPr>
          <p:cNvCxnSpPr/>
          <p:nvPr/>
        </p:nvCxnSpPr>
        <p:spPr>
          <a:xfrm>
            <a:off x="1116330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6508CC-0720-474A-9453-D980F4860CE1}"/>
              </a:ext>
            </a:extLst>
          </p:cNvPr>
          <p:cNvCxnSpPr/>
          <p:nvPr/>
        </p:nvCxnSpPr>
        <p:spPr>
          <a:xfrm>
            <a:off x="1061085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8367D8-3DB4-474D-B0E6-12589CC8B6A7}"/>
              </a:ext>
            </a:extLst>
          </p:cNvPr>
          <p:cNvCxnSpPr/>
          <p:nvPr/>
        </p:nvCxnSpPr>
        <p:spPr>
          <a:xfrm>
            <a:off x="10106025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F91223-2853-4433-A6FD-45F53DEC50E7}"/>
              </a:ext>
            </a:extLst>
          </p:cNvPr>
          <p:cNvCxnSpPr/>
          <p:nvPr/>
        </p:nvCxnSpPr>
        <p:spPr>
          <a:xfrm>
            <a:off x="10620375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D24DC2-D732-499E-BB9F-7F2670BE93C0}"/>
              </a:ext>
            </a:extLst>
          </p:cNvPr>
          <p:cNvCxnSpPr/>
          <p:nvPr/>
        </p:nvCxnSpPr>
        <p:spPr>
          <a:xfrm>
            <a:off x="11163300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3488E0-17DD-4DB7-BC32-4D2B70C8D1D7}"/>
              </a:ext>
            </a:extLst>
          </p:cNvPr>
          <p:cNvCxnSpPr/>
          <p:nvPr/>
        </p:nvCxnSpPr>
        <p:spPr>
          <a:xfrm>
            <a:off x="11163300" y="5857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945A48-EFE6-4EBE-A8CE-61E7B91647BF}"/>
              </a:ext>
            </a:extLst>
          </p:cNvPr>
          <p:cNvCxnSpPr/>
          <p:nvPr/>
        </p:nvCxnSpPr>
        <p:spPr>
          <a:xfrm>
            <a:off x="11163300" y="53721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DBA6B10-F9E1-4C3B-BCEE-5B47E68CDA81}"/>
              </a:ext>
            </a:extLst>
          </p:cNvPr>
          <p:cNvCxnSpPr/>
          <p:nvPr/>
        </p:nvCxnSpPr>
        <p:spPr>
          <a:xfrm>
            <a:off x="9586912" y="4157662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BA0A56-DD00-43C7-818C-0C62561C8890}"/>
              </a:ext>
            </a:extLst>
          </p:cNvPr>
          <p:cNvCxnSpPr/>
          <p:nvPr/>
        </p:nvCxnSpPr>
        <p:spPr>
          <a:xfrm>
            <a:off x="10596562" y="55149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C30D78-95F9-437A-B9BF-4DCABD72B735}"/>
              </a:ext>
            </a:extLst>
          </p:cNvPr>
          <p:cNvCxnSpPr/>
          <p:nvPr/>
        </p:nvCxnSpPr>
        <p:spPr>
          <a:xfrm>
            <a:off x="1005840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9DF509-9D76-4844-954C-840D291284E2}"/>
              </a:ext>
            </a:extLst>
          </p:cNvPr>
          <p:cNvCxnSpPr/>
          <p:nvPr/>
        </p:nvCxnSpPr>
        <p:spPr>
          <a:xfrm>
            <a:off x="1057275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4B0E9A-A6DC-4408-A5A4-8AE790BAAB64}"/>
              </a:ext>
            </a:extLst>
          </p:cNvPr>
          <p:cNvCxnSpPr/>
          <p:nvPr/>
        </p:nvCxnSpPr>
        <p:spPr>
          <a:xfrm>
            <a:off x="10082212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FE0790-6E8F-449A-A0B3-F403B21E9401}"/>
              </a:ext>
            </a:extLst>
          </p:cNvPr>
          <p:cNvCxnSpPr/>
          <p:nvPr/>
        </p:nvCxnSpPr>
        <p:spPr>
          <a:xfrm>
            <a:off x="9563100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9DEC6C-A1CA-4D1A-A37E-8A2FD434831A}"/>
              </a:ext>
            </a:extLst>
          </p:cNvPr>
          <p:cNvCxnSpPr/>
          <p:nvPr/>
        </p:nvCxnSpPr>
        <p:spPr>
          <a:xfrm>
            <a:off x="11139487" y="59721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3AA4DD-E74B-423F-B953-F6A0E8B8BBF5}"/>
              </a:ext>
            </a:extLst>
          </p:cNvPr>
          <p:cNvCxnSpPr>
            <a:cxnSpLocks/>
          </p:cNvCxnSpPr>
          <p:nvPr/>
        </p:nvCxnSpPr>
        <p:spPr>
          <a:xfrm>
            <a:off x="10515598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FF94C7-8D3A-470E-A881-9AC6B30899C5}"/>
              </a:ext>
            </a:extLst>
          </p:cNvPr>
          <p:cNvCxnSpPr/>
          <p:nvPr/>
        </p:nvCxnSpPr>
        <p:spPr>
          <a:xfrm>
            <a:off x="10644187" y="53911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3CFACCE-E184-42DB-88F3-6C19E41AC9B1}"/>
              </a:ext>
            </a:extLst>
          </p:cNvPr>
          <p:cNvCxnSpPr/>
          <p:nvPr/>
        </p:nvCxnSpPr>
        <p:spPr>
          <a:xfrm>
            <a:off x="95440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AD6B0F-6A62-4754-AB3D-68F6F4559521}"/>
              </a:ext>
            </a:extLst>
          </p:cNvPr>
          <p:cNvCxnSpPr/>
          <p:nvPr/>
        </p:nvCxnSpPr>
        <p:spPr>
          <a:xfrm>
            <a:off x="9020175" y="594360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133D8031-50EE-4424-BB57-59F9C731B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303493"/>
              </p:ext>
            </p:extLst>
          </p:nvPr>
        </p:nvGraphicFramePr>
        <p:xfrm>
          <a:off x="8167689" y="2866341"/>
          <a:ext cx="3676650" cy="365759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0703">
                  <a:extLst>
                    <a:ext uri="{9D8B030D-6E8A-4147-A177-3AD203B41FA5}">
                      <a16:colId xmlns:a16="http://schemas.microsoft.com/office/drawing/2014/main" val="17621111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6388066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44014509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85197838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3038361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16894884"/>
                    </a:ext>
                  </a:extLst>
                </a:gridCol>
                <a:gridCol w="553377">
                  <a:extLst>
                    <a:ext uri="{9D8B030D-6E8A-4147-A177-3AD203B41FA5}">
                      <a16:colId xmlns:a16="http://schemas.microsoft.com/office/drawing/2014/main" val="2046048002"/>
                    </a:ext>
                  </a:extLst>
                </a:gridCol>
              </a:tblGrid>
              <a:tr h="452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9623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56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90047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40423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4522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2709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09550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175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EE7B7B-D4D0-4385-8F31-2F537543C843}"/>
              </a:ext>
            </a:extLst>
          </p:cNvPr>
          <p:cNvSpPr txBox="1"/>
          <p:nvPr/>
        </p:nvSpPr>
        <p:spPr>
          <a:xfrm>
            <a:off x="1152525" y="2538412"/>
            <a:ext cx="637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the last block, and trace back to the first block</a:t>
            </a:r>
          </a:p>
          <a:p>
            <a:r>
              <a:rPr lang="en-US" dirty="0"/>
              <a:t>Through the opposite path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A9680-58EE-4C9A-93C1-DAB9471F94A1}"/>
              </a:ext>
            </a:extLst>
          </p:cNvPr>
          <p:cNvSpPr/>
          <p:nvPr/>
        </p:nvSpPr>
        <p:spPr>
          <a:xfrm>
            <a:off x="11296649" y="6086475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E439182-9D25-4EB5-BB2B-211B62322718}"/>
              </a:ext>
            </a:extLst>
          </p:cNvPr>
          <p:cNvSpPr/>
          <p:nvPr/>
        </p:nvSpPr>
        <p:spPr>
          <a:xfrm>
            <a:off x="10744200" y="5622491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FB9121-7A36-4656-8926-13E5381A37BE}"/>
              </a:ext>
            </a:extLst>
          </p:cNvPr>
          <p:cNvSpPr/>
          <p:nvPr/>
        </p:nvSpPr>
        <p:spPr>
          <a:xfrm>
            <a:off x="10244139" y="5153251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8CBFBA-0F3B-4905-B55A-8BEC3AA4D2BD}"/>
              </a:ext>
            </a:extLst>
          </p:cNvPr>
          <p:cNvSpPr/>
          <p:nvPr/>
        </p:nvSpPr>
        <p:spPr>
          <a:xfrm>
            <a:off x="9686920" y="4705350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F6B200-7729-4AFD-860A-A7352A3A5338}"/>
              </a:ext>
            </a:extLst>
          </p:cNvPr>
          <p:cNvCxnSpPr>
            <a:cxnSpLocks/>
          </p:cNvCxnSpPr>
          <p:nvPr/>
        </p:nvCxnSpPr>
        <p:spPr>
          <a:xfrm>
            <a:off x="11568108" y="59721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0DE26E-60F0-4E65-877A-39355DD2F6D7}"/>
              </a:ext>
            </a:extLst>
          </p:cNvPr>
          <p:cNvCxnSpPr/>
          <p:nvPr/>
        </p:nvCxnSpPr>
        <p:spPr>
          <a:xfrm>
            <a:off x="11163300" y="6309627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2F4C034-4B7A-4068-8634-42E86DDEF585}"/>
              </a:ext>
            </a:extLst>
          </p:cNvPr>
          <p:cNvSpPr/>
          <p:nvPr/>
        </p:nvSpPr>
        <p:spPr>
          <a:xfrm>
            <a:off x="9172578" y="4248836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06C2BD2-40B4-4932-99FA-5AE6C01EC2A0}"/>
              </a:ext>
            </a:extLst>
          </p:cNvPr>
          <p:cNvSpPr/>
          <p:nvPr/>
        </p:nvSpPr>
        <p:spPr>
          <a:xfrm>
            <a:off x="9172577" y="3801159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FFA5E-E933-480B-AE89-36F41354C649}"/>
              </a:ext>
            </a:extLst>
          </p:cNvPr>
          <p:cNvSpPr txBox="1"/>
          <p:nvPr/>
        </p:nvSpPr>
        <p:spPr>
          <a:xfrm>
            <a:off x="1047748" y="3393458"/>
            <a:ext cx="69056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Alignments: Using Stack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String 1												String 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2983A00-30A6-4F4E-B6F8-A044483DFF1C}"/>
              </a:ext>
            </a:extLst>
          </p:cNvPr>
          <p:cNvSpPr/>
          <p:nvPr/>
        </p:nvSpPr>
        <p:spPr>
          <a:xfrm>
            <a:off x="8677280" y="3353482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E99673-FB82-457A-895F-05158D105DAB}"/>
              </a:ext>
            </a:extLst>
          </p:cNvPr>
          <p:cNvCxnSpPr>
            <a:cxnSpLocks/>
          </p:cNvCxnSpPr>
          <p:nvPr/>
        </p:nvCxnSpPr>
        <p:spPr>
          <a:xfrm flipH="1" flipV="1">
            <a:off x="11172810" y="5906185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Flowchart: Magnetic Disk 79">
            <a:extLst>
              <a:ext uri="{FF2B5EF4-FFF2-40B4-BE49-F238E27FC236}">
                <a16:creationId xmlns:a16="http://schemas.microsoft.com/office/drawing/2014/main" id="{5AED8859-C4F3-480C-8E17-BF85C180E0E1}"/>
              </a:ext>
            </a:extLst>
          </p:cNvPr>
          <p:cNvSpPr/>
          <p:nvPr/>
        </p:nvSpPr>
        <p:spPr>
          <a:xfrm>
            <a:off x="6877050" y="3799786"/>
            <a:ext cx="1223962" cy="2106113"/>
          </a:xfrm>
          <a:prstGeom prst="flowChartMagneticDisk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lowchart: Magnetic Disk 80">
            <a:extLst>
              <a:ext uri="{FF2B5EF4-FFF2-40B4-BE49-F238E27FC236}">
                <a16:creationId xmlns:a16="http://schemas.microsoft.com/office/drawing/2014/main" id="{DC639EE6-F432-4870-B05F-4BBB1F258BDF}"/>
              </a:ext>
            </a:extLst>
          </p:cNvPr>
          <p:cNvSpPr/>
          <p:nvPr/>
        </p:nvSpPr>
        <p:spPr>
          <a:xfrm>
            <a:off x="833434" y="3799786"/>
            <a:ext cx="1223962" cy="2144013"/>
          </a:xfrm>
          <a:prstGeom prst="flowChartMagneticDisk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72397D-9FB3-4939-8F07-838C26865EBC}"/>
              </a:ext>
            </a:extLst>
          </p:cNvPr>
          <p:cNvCxnSpPr/>
          <p:nvPr/>
        </p:nvCxnSpPr>
        <p:spPr>
          <a:xfrm>
            <a:off x="9058275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015FCBD-9E48-497A-B1BF-0BC27FB62F1D}"/>
              </a:ext>
            </a:extLst>
          </p:cNvPr>
          <p:cNvCxnSpPr>
            <a:cxnSpLocks/>
          </p:cNvCxnSpPr>
          <p:nvPr/>
        </p:nvCxnSpPr>
        <p:spPr>
          <a:xfrm>
            <a:off x="9448800" y="41148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0E56E-3459-4214-8CE8-D133F63D5BAF}"/>
              </a:ext>
            </a:extLst>
          </p:cNvPr>
          <p:cNvCxnSpPr/>
          <p:nvPr/>
        </p:nvCxnSpPr>
        <p:spPr>
          <a:xfrm>
            <a:off x="96107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4C0B01-0C87-4CDC-BAD4-34C07180F44E}"/>
              </a:ext>
            </a:extLst>
          </p:cNvPr>
          <p:cNvCxnSpPr/>
          <p:nvPr/>
        </p:nvCxnSpPr>
        <p:spPr>
          <a:xfrm>
            <a:off x="101060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32274D6-8691-4A88-8228-4EBC4D494A60}"/>
              </a:ext>
            </a:extLst>
          </p:cNvPr>
          <p:cNvCxnSpPr/>
          <p:nvPr/>
        </p:nvCxnSpPr>
        <p:spPr>
          <a:xfrm>
            <a:off x="1061085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DBA7B9D-2E13-4380-9F79-1A8F743EE124}"/>
              </a:ext>
            </a:extLst>
          </p:cNvPr>
          <p:cNvCxnSpPr/>
          <p:nvPr/>
        </p:nvCxnSpPr>
        <p:spPr>
          <a:xfrm>
            <a:off x="1116330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170195-8208-4A4B-927F-654EF2256740}"/>
              </a:ext>
            </a:extLst>
          </p:cNvPr>
          <p:cNvCxnSpPr>
            <a:cxnSpLocks/>
          </p:cNvCxnSpPr>
          <p:nvPr/>
        </p:nvCxnSpPr>
        <p:spPr>
          <a:xfrm>
            <a:off x="9448800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7CBCFEC-73F4-481E-BA06-8503138A81EF}"/>
              </a:ext>
            </a:extLst>
          </p:cNvPr>
          <p:cNvCxnSpPr>
            <a:cxnSpLocks/>
          </p:cNvCxnSpPr>
          <p:nvPr/>
        </p:nvCxnSpPr>
        <p:spPr>
          <a:xfrm>
            <a:off x="94488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B16BA45-2690-4278-ACDA-2F229877644B}"/>
              </a:ext>
            </a:extLst>
          </p:cNvPr>
          <p:cNvCxnSpPr>
            <a:cxnSpLocks/>
          </p:cNvCxnSpPr>
          <p:nvPr/>
        </p:nvCxnSpPr>
        <p:spPr>
          <a:xfrm>
            <a:off x="94488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DC2402E-CCC6-497F-9AC6-2258C01153B7}"/>
              </a:ext>
            </a:extLst>
          </p:cNvPr>
          <p:cNvCxnSpPr>
            <a:cxnSpLocks/>
          </p:cNvCxnSpPr>
          <p:nvPr/>
        </p:nvCxnSpPr>
        <p:spPr>
          <a:xfrm>
            <a:off x="94488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02343AF-C5EE-4D32-9CBB-8631671B86A6}"/>
              </a:ext>
            </a:extLst>
          </p:cNvPr>
          <p:cNvCxnSpPr>
            <a:cxnSpLocks/>
          </p:cNvCxnSpPr>
          <p:nvPr/>
        </p:nvCxnSpPr>
        <p:spPr>
          <a:xfrm>
            <a:off x="9953625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B5CA599-A460-4DAD-8129-E7584B5DC2EA}"/>
              </a:ext>
            </a:extLst>
          </p:cNvPr>
          <p:cNvCxnSpPr>
            <a:cxnSpLocks/>
          </p:cNvCxnSpPr>
          <p:nvPr/>
        </p:nvCxnSpPr>
        <p:spPr>
          <a:xfrm>
            <a:off x="9953625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FE060B-D843-4953-9E08-6FBD648A1915}"/>
              </a:ext>
            </a:extLst>
          </p:cNvPr>
          <p:cNvCxnSpPr>
            <a:cxnSpLocks/>
          </p:cNvCxnSpPr>
          <p:nvPr/>
        </p:nvCxnSpPr>
        <p:spPr>
          <a:xfrm>
            <a:off x="9953625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020726-4885-4B3C-8448-5CEBB7E1AD3C}"/>
              </a:ext>
            </a:extLst>
          </p:cNvPr>
          <p:cNvCxnSpPr>
            <a:cxnSpLocks/>
          </p:cNvCxnSpPr>
          <p:nvPr/>
        </p:nvCxnSpPr>
        <p:spPr>
          <a:xfrm>
            <a:off x="104775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D9B4A6D-5AE5-4730-B8CE-3FA33C20EFF1}"/>
              </a:ext>
            </a:extLst>
          </p:cNvPr>
          <p:cNvCxnSpPr>
            <a:cxnSpLocks/>
          </p:cNvCxnSpPr>
          <p:nvPr/>
        </p:nvCxnSpPr>
        <p:spPr>
          <a:xfrm>
            <a:off x="104775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CE342C-020D-4543-87B1-89F48917B699}"/>
              </a:ext>
            </a:extLst>
          </p:cNvPr>
          <p:cNvCxnSpPr>
            <a:cxnSpLocks/>
          </p:cNvCxnSpPr>
          <p:nvPr/>
        </p:nvCxnSpPr>
        <p:spPr>
          <a:xfrm>
            <a:off x="1099185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EF8264C-0BB9-4EE9-904A-0757494723E7}"/>
              </a:ext>
            </a:extLst>
          </p:cNvPr>
          <p:cNvCxnSpPr/>
          <p:nvPr/>
        </p:nvCxnSpPr>
        <p:spPr>
          <a:xfrm>
            <a:off x="1116330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044FDA-2B70-41EF-9DFA-DB55A3E8C09F}"/>
              </a:ext>
            </a:extLst>
          </p:cNvPr>
          <p:cNvCxnSpPr/>
          <p:nvPr/>
        </p:nvCxnSpPr>
        <p:spPr>
          <a:xfrm>
            <a:off x="1061085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82585C8-67DA-4D0A-99CF-E40FB7C05F47}"/>
              </a:ext>
            </a:extLst>
          </p:cNvPr>
          <p:cNvCxnSpPr/>
          <p:nvPr/>
        </p:nvCxnSpPr>
        <p:spPr>
          <a:xfrm>
            <a:off x="10106025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1770306-D931-49FE-8BF5-E9995C84BB8C}"/>
              </a:ext>
            </a:extLst>
          </p:cNvPr>
          <p:cNvCxnSpPr/>
          <p:nvPr/>
        </p:nvCxnSpPr>
        <p:spPr>
          <a:xfrm>
            <a:off x="10620375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1392CF6-D93E-4B83-A587-7135546F89CE}"/>
              </a:ext>
            </a:extLst>
          </p:cNvPr>
          <p:cNvCxnSpPr/>
          <p:nvPr/>
        </p:nvCxnSpPr>
        <p:spPr>
          <a:xfrm>
            <a:off x="11163300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46A203-E0D6-4B3D-89CC-D6FE0F1C6B2E}"/>
              </a:ext>
            </a:extLst>
          </p:cNvPr>
          <p:cNvCxnSpPr/>
          <p:nvPr/>
        </p:nvCxnSpPr>
        <p:spPr>
          <a:xfrm>
            <a:off x="11163300" y="5857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8428D8B-588F-4B33-918A-3B87BC0D98C6}"/>
              </a:ext>
            </a:extLst>
          </p:cNvPr>
          <p:cNvCxnSpPr/>
          <p:nvPr/>
        </p:nvCxnSpPr>
        <p:spPr>
          <a:xfrm>
            <a:off x="11163300" y="53721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B90F3B0-3626-4CD8-93AB-2FBABB7F8A56}"/>
              </a:ext>
            </a:extLst>
          </p:cNvPr>
          <p:cNvCxnSpPr/>
          <p:nvPr/>
        </p:nvCxnSpPr>
        <p:spPr>
          <a:xfrm>
            <a:off x="9586912" y="4157662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1187503-DA78-494C-879F-E08B56A6BEF3}"/>
              </a:ext>
            </a:extLst>
          </p:cNvPr>
          <p:cNvCxnSpPr/>
          <p:nvPr/>
        </p:nvCxnSpPr>
        <p:spPr>
          <a:xfrm>
            <a:off x="10596562" y="55149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B5B1F78-938B-4F79-87A6-3F848A0D7CFA}"/>
              </a:ext>
            </a:extLst>
          </p:cNvPr>
          <p:cNvCxnSpPr/>
          <p:nvPr/>
        </p:nvCxnSpPr>
        <p:spPr>
          <a:xfrm>
            <a:off x="1005840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663EAD5-02A4-48B1-B6FB-30F3810EC2ED}"/>
              </a:ext>
            </a:extLst>
          </p:cNvPr>
          <p:cNvCxnSpPr/>
          <p:nvPr/>
        </p:nvCxnSpPr>
        <p:spPr>
          <a:xfrm>
            <a:off x="1057275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BC201AC-4737-41BE-9D5D-3EC3A915DF4E}"/>
              </a:ext>
            </a:extLst>
          </p:cNvPr>
          <p:cNvCxnSpPr/>
          <p:nvPr/>
        </p:nvCxnSpPr>
        <p:spPr>
          <a:xfrm>
            <a:off x="10082212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75661F7-2225-41B7-BD1F-E916C56B7E73}"/>
              </a:ext>
            </a:extLst>
          </p:cNvPr>
          <p:cNvCxnSpPr/>
          <p:nvPr/>
        </p:nvCxnSpPr>
        <p:spPr>
          <a:xfrm>
            <a:off x="9563100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3C0EF06-E7F2-4393-B905-46A0A50600EF}"/>
              </a:ext>
            </a:extLst>
          </p:cNvPr>
          <p:cNvCxnSpPr/>
          <p:nvPr/>
        </p:nvCxnSpPr>
        <p:spPr>
          <a:xfrm>
            <a:off x="11139487" y="59721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E2F28B6-BED0-4C62-9667-EF16B3541F0E}"/>
              </a:ext>
            </a:extLst>
          </p:cNvPr>
          <p:cNvCxnSpPr>
            <a:cxnSpLocks/>
          </p:cNvCxnSpPr>
          <p:nvPr/>
        </p:nvCxnSpPr>
        <p:spPr>
          <a:xfrm>
            <a:off x="104775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5BAED57-BBAD-4EB8-9E77-53239EEC5476}"/>
              </a:ext>
            </a:extLst>
          </p:cNvPr>
          <p:cNvCxnSpPr/>
          <p:nvPr/>
        </p:nvCxnSpPr>
        <p:spPr>
          <a:xfrm>
            <a:off x="10644187" y="53911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B1580D1-1269-4808-BE3D-5EE59085943B}"/>
              </a:ext>
            </a:extLst>
          </p:cNvPr>
          <p:cNvCxnSpPr/>
          <p:nvPr/>
        </p:nvCxnSpPr>
        <p:spPr>
          <a:xfrm>
            <a:off x="95440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38862B9-BCEA-4DDE-B42E-A1829E8787AD}"/>
              </a:ext>
            </a:extLst>
          </p:cNvPr>
          <p:cNvCxnSpPr/>
          <p:nvPr/>
        </p:nvCxnSpPr>
        <p:spPr>
          <a:xfrm>
            <a:off x="9020175" y="594360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5A2FBA-C2B1-4C99-8E14-3E3D7DD52934}"/>
              </a:ext>
            </a:extLst>
          </p:cNvPr>
          <p:cNvCxnSpPr>
            <a:cxnSpLocks/>
          </p:cNvCxnSpPr>
          <p:nvPr/>
        </p:nvCxnSpPr>
        <p:spPr>
          <a:xfrm>
            <a:off x="8924925" y="367665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AF7CBC7-D0E2-46BA-9F2C-9497064CD1DB}"/>
              </a:ext>
            </a:extLst>
          </p:cNvPr>
          <p:cNvCxnSpPr>
            <a:cxnSpLocks/>
          </p:cNvCxnSpPr>
          <p:nvPr/>
        </p:nvCxnSpPr>
        <p:spPr>
          <a:xfrm>
            <a:off x="8924925" y="412908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1A29544-F80D-4B43-8C6F-6BCB201278F8}"/>
              </a:ext>
            </a:extLst>
          </p:cNvPr>
          <p:cNvCxnSpPr>
            <a:cxnSpLocks/>
          </p:cNvCxnSpPr>
          <p:nvPr/>
        </p:nvCxnSpPr>
        <p:spPr>
          <a:xfrm>
            <a:off x="8924925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1A3CDC4-133C-4F84-863A-D3EC13FC63E3}"/>
              </a:ext>
            </a:extLst>
          </p:cNvPr>
          <p:cNvCxnSpPr>
            <a:cxnSpLocks/>
          </p:cNvCxnSpPr>
          <p:nvPr/>
        </p:nvCxnSpPr>
        <p:spPr>
          <a:xfrm>
            <a:off x="8934450" y="55149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11F1E0-9F19-4B21-B897-BBE81007FC99}"/>
              </a:ext>
            </a:extLst>
          </p:cNvPr>
          <p:cNvCxnSpPr>
            <a:cxnSpLocks/>
          </p:cNvCxnSpPr>
          <p:nvPr/>
        </p:nvCxnSpPr>
        <p:spPr>
          <a:xfrm>
            <a:off x="8934450" y="50385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10FD17D-FACF-4235-9E38-F50F01CCC71A}"/>
              </a:ext>
            </a:extLst>
          </p:cNvPr>
          <p:cNvCxnSpPr>
            <a:cxnSpLocks/>
          </p:cNvCxnSpPr>
          <p:nvPr/>
        </p:nvCxnSpPr>
        <p:spPr>
          <a:xfrm>
            <a:off x="8934450" y="59721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A240131-5B5D-494B-98B4-33C7CD57ED6E}"/>
              </a:ext>
            </a:extLst>
          </p:cNvPr>
          <p:cNvCxnSpPr/>
          <p:nvPr/>
        </p:nvCxnSpPr>
        <p:spPr>
          <a:xfrm>
            <a:off x="9591675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3875A6A-298E-468D-B931-AFCEEAC4082C}"/>
              </a:ext>
            </a:extLst>
          </p:cNvPr>
          <p:cNvCxnSpPr/>
          <p:nvPr/>
        </p:nvCxnSpPr>
        <p:spPr>
          <a:xfrm>
            <a:off x="9105900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C6BCDB9-57AD-4D82-B567-403F94601B5C}"/>
              </a:ext>
            </a:extLst>
          </p:cNvPr>
          <p:cNvCxnSpPr/>
          <p:nvPr/>
        </p:nvCxnSpPr>
        <p:spPr>
          <a:xfrm>
            <a:off x="10106025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CAD8B66-7C72-46D0-A374-04DA55139369}"/>
              </a:ext>
            </a:extLst>
          </p:cNvPr>
          <p:cNvCxnSpPr/>
          <p:nvPr/>
        </p:nvCxnSpPr>
        <p:spPr>
          <a:xfrm>
            <a:off x="10644187" y="3571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E0AB8F2-8B3A-452F-AD23-DB27ABD780EB}"/>
              </a:ext>
            </a:extLst>
          </p:cNvPr>
          <p:cNvCxnSpPr/>
          <p:nvPr/>
        </p:nvCxnSpPr>
        <p:spPr>
          <a:xfrm>
            <a:off x="11187112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8CB6CB3-8E47-4B58-A7E2-55D24B35A5D6}"/>
              </a:ext>
            </a:extLst>
          </p:cNvPr>
          <p:cNvCxnSpPr/>
          <p:nvPr/>
        </p:nvCxnSpPr>
        <p:spPr>
          <a:xfrm>
            <a:off x="11163299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6F1630F-A653-4556-AE62-E428091CEB30}"/>
              </a:ext>
            </a:extLst>
          </p:cNvPr>
          <p:cNvCxnSpPr/>
          <p:nvPr/>
        </p:nvCxnSpPr>
        <p:spPr>
          <a:xfrm>
            <a:off x="10063162" y="4137926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12EE0B7-0C63-497C-A6D9-CE544C96A73B}"/>
              </a:ext>
            </a:extLst>
          </p:cNvPr>
          <p:cNvCxnSpPr>
            <a:cxnSpLocks/>
          </p:cNvCxnSpPr>
          <p:nvPr/>
        </p:nvCxnSpPr>
        <p:spPr>
          <a:xfrm>
            <a:off x="9953625" y="456723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02439B5-51F1-4B5C-BABA-5F8AF112AE01}"/>
              </a:ext>
            </a:extLst>
          </p:cNvPr>
          <p:cNvCxnSpPr>
            <a:cxnSpLocks/>
          </p:cNvCxnSpPr>
          <p:nvPr/>
        </p:nvCxnSpPr>
        <p:spPr>
          <a:xfrm>
            <a:off x="11544299" y="503373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1C5ECD-656A-4FB8-B634-341C05FC086C}"/>
              </a:ext>
            </a:extLst>
          </p:cNvPr>
          <p:cNvCxnSpPr/>
          <p:nvPr/>
        </p:nvCxnSpPr>
        <p:spPr>
          <a:xfrm>
            <a:off x="111061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E9CC260-9C3F-4FB7-AFC6-C3448735DB40}"/>
              </a:ext>
            </a:extLst>
          </p:cNvPr>
          <p:cNvCxnSpPr>
            <a:cxnSpLocks/>
          </p:cNvCxnSpPr>
          <p:nvPr/>
        </p:nvCxnSpPr>
        <p:spPr>
          <a:xfrm>
            <a:off x="10991850" y="5019674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4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93D975-8E0C-49A7-9BE9-CF5DC5E0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39DC96-71EA-4027-B37D-4D2B79B744B7}"/>
              </a:ext>
            </a:extLst>
          </p:cNvPr>
          <p:cNvSpPr txBox="1"/>
          <p:nvPr/>
        </p:nvSpPr>
        <p:spPr>
          <a:xfrm>
            <a:off x="1024128" y="2084833"/>
            <a:ext cx="93676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INTRODUCTION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/>
              <a:t>Sequence Alignment Problem</a:t>
            </a:r>
          </a:p>
          <a:p>
            <a:r>
              <a:rPr lang="en-US" dirty="0">
                <a:latin typeface="+mj-lt"/>
              </a:rPr>
              <a:t>		</a:t>
            </a:r>
            <a:r>
              <a:rPr lang="en-US" dirty="0"/>
              <a:t>Dynamic Programming</a:t>
            </a:r>
          </a:p>
          <a:p>
            <a:r>
              <a:rPr lang="en-US" dirty="0"/>
              <a:t>			Needleman-Wunsch Algorithm</a:t>
            </a:r>
          </a:p>
          <a:p>
            <a:r>
              <a:rPr lang="en-US" sz="2000" dirty="0">
                <a:latin typeface="+mj-lt"/>
              </a:rPr>
              <a:t>APPLICATIONS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/>
              <a:t>Bioinformatics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/>
              <a:t>Biotechnology</a:t>
            </a:r>
          </a:p>
          <a:p>
            <a:r>
              <a:rPr lang="en-US" sz="2000" dirty="0">
                <a:latin typeface="+mj-lt"/>
              </a:rPr>
              <a:t>FUNCTIONS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/>
              <a:t>How to use Needleman-Wunsch Algorithm</a:t>
            </a:r>
          </a:p>
          <a:p>
            <a:r>
              <a:rPr lang="en-US" dirty="0"/>
              <a:t>		Constructing Scoring Matrix</a:t>
            </a:r>
          </a:p>
          <a:p>
            <a:r>
              <a:rPr lang="en-US" dirty="0"/>
              <a:t>		Backtracking</a:t>
            </a:r>
          </a:p>
          <a:p>
            <a:r>
              <a:rPr lang="en-US" sz="2000" dirty="0"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80563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F229-8E5A-49E9-804F-7DE37A0A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t>Needleman-Wunsch Algorithm</a:t>
            </a:r>
            <a:b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</a:br>
            <a:r>
              <a:rPr lang="en-US" sz="28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Traceback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C1F459-043A-45A8-8B58-B35CC1506761}"/>
              </a:ext>
            </a:extLst>
          </p:cNvPr>
          <p:cNvCxnSpPr/>
          <p:nvPr/>
        </p:nvCxnSpPr>
        <p:spPr>
          <a:xfrm>
            <a:off x="7153275" y="581977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E7B7B-D4D0-4385-8F31-2F537543C843}"/>
              </a:ext>
            </a:extLst>
          </p:cNvPr>
          <p:cNvSpPr txBox="1"/>
          <p:nvPr/>
        </p:nvSpPr>
        <p:spPr>
          <a:xfrm>
            <a:off x="1152525" y="2538412"/>
            <a:ext cx="637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the last block, and trace back to the first block</a:t>
            </a:r>
          </a:p>
          <a:p>
            <a:r>
              <a:rPr lang="en-US" dirty="0"/>
              <a:t>Through the opposite path </a:t>
            </a:r>
          </a:p>
          <a:p>
            <a:endParaRPr lang="en-US" dirty="0"/>
          </a:p>
        </p:txBody>
      </p:sp>
      <p:sp>
        <p:nvSpPr>
          <p:cNvPr id="57" name="Flowchart: Magnetic Disk 56">
            <a:extLst>
              <a:ext uri="{FF2B5EF4-FFF2-40B4-BE49-F238E27FC236}">
                <a16:creationId xmlns:a16="http://schemas.microsoft.com/office/drawing/2014/main" id="{A27E4DF0-49E3-48BA-984F-06F4FAB5695C}"/>
              </a:ext>
            </a:extLst>
          </p:cNvPr>
          <p:cNvSpPr/>
          <p:nvPr/>
        </p:nvSpPr>
        <p:spPr>
          <a:xfrm>
            <a:off x="833434" y="3915322"/>
            <a:ext cx="1223962" cy="2028477"/>
          </a:xfrm>
          <a:prstGeom prst="flowChartMagneticDisk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A8B4B1CF-9071-4D58-B706-C813F8C7BAB4}"/>
              </a:ext>
            </a:extLst>
          </p:cNvPr>
          <p:cNvSpPr/>
          <p:nvPr/>
        </p:nvSpPr>
        <p:spPr>
          <a:xfrm>
            <a:off x="6877050" y="3877422"/>
            <a:ext cx="1223962" cy="2028477"/>
          </a:xfrm>
          <a:prstGeom prst="flowChartMagneticDisk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F83D9-A7DC-44B7-9FDA-484D0F11B510}"/>
              </a:ext>
            </a:extLst>
          </p:cNvPr>
          <p:cNvSpPr txBox="1"/>
          <p:nvPr/>
        </p:nvSpPr>
        <p:spPr>
          <a:xfrm>
            <a:off x="1200149" y="4933950"/>
            <a:ext cx="47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B51ED-A6E5-4E5A-BCA5-8CF37CCF7B95}"/>
              </a:ext>
            </a:extLst>
          </p:cNvPr>
          <p:cNvSpPr txBox="1"/>
          <p:nvPr/>
        </p:nvSpPr>
        <p:spPr>
          <a:xfrm>
            <a:off x="7267575" y="4895850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B157A6-1667-4BCB-90A2-AF7D53FBFE1E}"/>
              </a:ext>
            </a:extLst>
          </p:cNvPr>
          <p:cNvSpPr txBox="1"/>
          <p:nvPr/>
        </p:nvSpPr>
        <p:spPr>
          <a:xfrm>
            <a:off x="1047748" y="3393458"/>
            <a:ext cx="69056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String 1												String 2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467E905-8DCE-4E0B-BD6D-610BA4F37118}"/>
              </a:ext>
            </a:extLst>
          </p:cNvPr>
          <p:cNvCxnSpPr/>
          <p:nvPr/>
        </p:nvCxnSpPr>
        <p:spPr>
          <a:xfrm>
            <a:off x="9058275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B221065-907A-4B8A-A794-3773805ECFAA}"/>
              </a:ext>
            </a:extLst>
          </p:cNvPr>
          <p:cNvCxnSpPr>
            <a:cxnSpLocks/>
          </p:cNvCxnSpPr>
          <p:nvPr/>
        </p:nvCxnSpPr>
        <p:spPr>
          <a:xfrm>
            <a:off x="9448800" y="41148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02761FC-D8AB-4880-A0D0-5D7FE95B7BCE}"/>
              </a:ext>
            </a:extLst>
          </p:cNvPr>
          <p:cNvCxnSpPr/>
          <p:nvPr/>
        </p:nvCxnSpPr>
        <p:spPr>
          <a:xfrm>
            <a:off x="96107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0E33A57-1C9F-458A-8BD4-EE947754027B}"/>
              </a:ext>
            </a:extLst>
          </p:cNvPr>
          <p:cNvCxnSpPr/>
          <p:nvPr/>
        </p:nvCxnSpPr>
        <p:spPr>
          <a:xfrm>
            <a:off x="101060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179EAB9-8EEC-4C50-93F1-D99BA3209974}"/>
              </a:ext>
            </a:extLst>
          </p:cNvPr>
          <p:cNvCxnSpPr/>
          <p:nvPr/>
        </p:nvCxnSpPr>
        <p:spPr>
          <a:xfrm>
            <a:off x="1061085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37DC0974-03F6-4794-825C-6A3C39FEB71E}"/>
              </a:ext>
            </a:extLst>
          </p:cNvPr>
          <p:cNvCxnSpPr/>
          <p:nvPr/>
        </p:nvCxnSpPr>
        <p:spPr>
          <a:xfrm>
            <a:off x="1116330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1B14700-09CF-4AB9-92EF-1391E95700D8}"/>
              </a:ext>
            </a:extLst>
          </p:cNvPr>
          <p:cNvCxnSpPr>
            <a:cxnSpLocks/>
          </p:cNvCxnSpPr>
          <p:nvPr/>
        </p:nvCxnSpPr>
        <p:spPr>
          <a:xfrm>
            <a:off x="9448800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0EFF6F-A93C-4796-A80E-AF0C7EAF8C8E}"/>
              </a:ext>
            </a:extLst>
          </p:cNvPr>
          <p:cNvCxnSpPr>
            <a:cxnSpLocks/>
          </p:cNvCxnSpPr>
          <p:nvPr/>
        </p:nvCxnSpPr>
        <p:spPr>
          <a:xfrm>
            <a:off x="94488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B78C596-09DD-4830-8570-05A6EF40AD69}"/>
              </a:ext>
            </a:extLst>
          </p:cNvPr>
          <p:cNvCxnSpPr>
            <a:cxnSpLocks/>
          </p:cNvCxnSpPr>
          <p:nvPr/>
        </p:nvCxnSpPr>
        <p:spPr>
          <a:xfrm>
            <a:off x="94488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04AACC4-EC25-4642-9C35-A791DC86E531}"/>
              </a:ext>
            </a:extLst>
          </p:cNvPr>
          <p:cNvCxnSpPr>
            <a:cxnSpLocks/>
          </p:cNvCxnSpPr>
          <p:nvPr/>
        </p:nvCxnSpPr>
        <p:spPr>
          <a:xfrm>
            <a:off x="94488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47A2EC6-3151-45F5-A8AC-7E5EE44310FC}"/>
              </a:ext>
            </a:extLst>
          </p:cNvPr>
          <p:cNvCxnSpPr>
            <a:cxnSpLocks/>
          </p:cNvCxnSpPr>
          <p:nvPr/>
        </p:nvCxnSpPr>
        <p:spPr>
          <a:xfrm>
            <a:off x="9953625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1F072C4-2BBB-4F80-B910-30EA0ABF71C4}"/>
              </a:ext>
            </a:extLst>
          </p:cNvPr>
          <p:cNvCxnSpPr>
            <a:cxnSpLocks/>
          </p:cNvCxnSpPr>
          <p:nvPr/>
        </p:nvCxnSpPr>
        <p:spPr>
          <a:xfrm>
            <a:off x="9953625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CB1A3A7-7AA5-46A3-8510-22CD09E91B70}"/>
              </a:ext>
            </a:extLst>
          </p:cNvPr>
          <p:cNvCxnSpPr>
            <a:cxnSpLocks/>
          </p:cNvCxnSpPr>
          <p:nvPr/>
        </p:nvCxnSpPr>
        <p:spPr>
          <a:xfrm>
            <a:off x="9953625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FC2FE30-B54E-4C58-A70F-266EA91ACFB8}"/>
              </a:ext>
            </a:extLst>
          </p:cNvPr>
          <p:cNvCxnSpPr>
            <a:cxnSpLocks/>
          </p:cNvCxnSpPr>
          <p:nvPr/>
        </p:nvCxnSpPr>
        <p:spPr>
          <a:xfrm>
            <a:off x="104775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B9ED576-F40C-41E1-94A7-32F11EA1873A}"/>
              </a:ext>
            </a:extLst>
          </p:cNvPr>
          <p:cNvCxnSpPr>
            <a:cxnSpLocks/>
          </p:cNvCxnSpPr>
          <p:nvPr/>
        </p:nvCxnSpPr>
        <p:spPr>
          <a:xfrm>
            <a:off x="104775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16BEBBF-E159-4EB0-8486-4E95E6FC1DBE}"/>
              </a:ext>
            </a:extLst>
          </p:cNvPr>
          <p:cNvCxnSpPr>
            <a:cxnSpLocks/>
          </p:cNvCxnSpPr>
          <p:nvPr/>
        </p:nvCxnSpPr>
        <p:spPr>
          <a:xfrm>
            <a:off x="1099185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171D12E-6BCF-4431-9116-487FEA98D413}"/>
              </a:ext>
            </a:extLst>
          </p:cNvPr>
          <p:cNvCxnSpPr/>
          <p:nvPr/>
        </p:nvCxnSpPr>
        <p:spPr>
          <a:xfrm>
            <a:off x="1116330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57DA806-5E83-438D-97CA-DE2E6174E2DD}"/>
              </a:ext>
            </a:extLst>
          </p:cNvPr>
          <p:cNvCxnSpPr/>
          <p:nvPr/>
        </p:nvCxnSpPr>
        <p:spPr>
          <a:xfrm>
            <a:off x="1061085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AEF25BA-B2BC-4B7B-A7A6-F5DB40C72E8D}"/>
              </a:ext>
            </a:extLst>
          </p:cNvPr>
          <p:cNvCxnSpPr/>
          <p:nvPr/>
        </p:nvCxnSpPr>
        <p:spPr>
          <a:xfrm>
            <a:off x="10106025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F0328F5-981C-4318-9D01-65FC766735DE}"/>
              </a:ext>
            </a:extLst>
          </p:cNvPr>
          <p:cNvCxnSpPr/>
          <p:nvPr/>
        </p:nvCxnSpPr>
        <p:spPr>
          <a:xfrm>
            <a:off x="10620375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41DB933-F002-45BB-86E3-299FF5B833DE}"/>
              </a:ext>
            </a:extLst>
          </p:cNvPr>
          <p:cNvCxnSpPr/>
          <p:nvPr/>
        </p:nvCxnSpPr>
        <p:spPr>
          <a:xfrm>
            <a:off x="11163300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B28C292-DD28-46F9-96BB-F96DCFF6F075}"/>
              </a:ext>
            </a:extLst>
          </p:cNvPr>
          <p:cNvCxnSpPr/>
          <p:nvPr/>
        </p:nvCxnSpPr>
        <p:spPr>
          <a:xfrm>
            <a:off x="11163300" y="5857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F1901D2-78F1-4109-AAC9-A15063D1B3DC}"/>
              </a:ext>
            </a:extLst>
          </p:cNvPr>
          <p:cNvCxnSpPr/>
          <p:nvPr/>
        </p:nvCxnSpPr>
        <p:spPr>
          <a:xfrm>
            <a:off x="11163300" y="53721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4A3C01F-CB25-4272-942D-EF6909CCF11A}"/>
              </a:ext>
            </a:extLst>
          </p:cNvPr>
          <p:cNvCxnSpPr/>
          <p:nvPr/>
        </p:nvCxnSpPr>
        <p:spPr>
          <a:xfrm>
            <a:off x="9586912" y="4157662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4AFD52D-DB32-41DE-A39A-674CDE3C76F4}"/>
              </a:ext>
            </a:extLst>
          </p:cNvPr>
          <p:cNvCxnSpPr/>
          <p:nvPr/>
        </p:nvCxnSpPr>
        <p:spPr>
          <a:xfrm>
            <a:off x="10596562" y="55149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5A512E1-4A46-465D-8258-635C73CF7A6A}"/>
              </a:ext>
            </a:extLst>
          </p:cNvPr>
          <p:cNvCxnSpPr/>
          <p:nvPr/>
        </p:nvCxnSpPr>
        <p:spPr>
          <a:xfrm>
            <a:off x="1005840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4355C3-AB94-47FD-8C64-B6D906531697}"/>
              </a:ext>
            </a:extLst>
          </p:cNvPr>
          <p:cNvCxnSpPr/>
          <p:nvPr/>
        </p:nvCxnSpPr>
        <p:spPr>
          <a:xfrm>
            <a:off x="1057275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151F8D3-A1E7-4943-9ECB-66040B4418C3}"/>
              </a:ext>
            </a:extLst>
          </p:cNvPr>
          <p:cNvCxnSpPr/>
          <p:nvPr/>
        </p:nvCxnSpPr>
        <p:spPr>
          <a:xfrm>
            <a:off x="10082212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98B7B42-D63B-414F-ACB0-C238ECC5BEC0}"/>
              </a:ext>
            </a:extLst>
          </p:cNvPr>
          <p:cNvCxnSpPr/>
          <p:nvPr/>
        </p:nvCxnSpPr>
        <p:spPr>
          <a:xfrm>
            <a:off x="9563100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987A9E5-31DD-46DC-B84B-0FD0D3D1BC1D}"/>
              </a:ext>
            </a:extLst>
          </p:cNvPr>
          <p:cNvCxnSpPr/>
          <p:nvPr/>
        </p:nvCxnSpPr>
        <p:spPr>
          <a:xfrm>
            <a:off x="11139487" y="59721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6F6C6139-C465-471A-ABAE-3F1BB0117338}"/>
              </a:ext>
            </a:extLst>
          </p:cNvPr>
          <p:cNvCxnSpPr>
            <a:cxnSpLocks/>
          </p:cNvCxnSpPr>
          <p:nvPr/>
        </p:nvCxnSpPr>
        <p:spPr>
          <a:xfrm>
            <a:off x="10515598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A3F366B-D470-4E1E-9ADC-6617D6FC7554}"/>
              </a:ext>
            </a:extLst>
          </p:cNvPr>
          <p:cNvCxnSpPr/>
          <p:nvPr/>
        </p:nvCxnSpPr>
        <p:spPr>
          <a:xfrm>
            <a:off x="10644187" y="53911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85D3516-63B4-4CDF-8331-15472EAA1C95}"/>
              </a:ext>
            </a:extLst>
          </p:cNvPr>
          <p:cNvCxnSpPr/>
          <p:nvPr/>
        </p:nvCxnSpPr>
        <p:spPr>
          <a:xfrm>
            <a:off x="95440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988A4CE4-6A42-4DC0-B3A0-1BE110838380}"/>
              </a:ext>
            </a:extLst>
          </p:cNvPr>
          <p:cNvCxnSpPr/>
          <p:nvPr/>
        </p:nvCxnSpPr>
        <p:spPr>
          <a:xfrm>
            <a:off x="9020175" y="594360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9" name="Table 188">
            <a:extLst>
              <a:ext uri="{FF2B5EF4-FFF2-40B4-BE49-F238E27FC236}">
                <a16:creationId xmlns:a16="http://schemas.microsoft.com/office/drawing/2014/main" id="{6DC5948B-BF1E-414B-AF83-070970DDF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85253"/>
              </p:ext>
            </p:extLst>
          </p:nvPr>
        </p:nvGraphicFramePr>
        <p:xfrm>
          <a:off x="8167689" y="2866341"/>
          <a:ext cx="3676650" cy="365759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0703">
                  <a:extLst>
                    <a:ext uri="{9D8B030D-6E8A-4147-A177-3AD203B41FA5}">
                      <a16:colId xmlns:a16="http://schemas.microsoft.com/office/drawing/2014/main" val="17621111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6388066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44014509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85197838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3038361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16894884"/>
                    </a:ext>
                  </a:extLst>
                </a:gridCol>
                <a:gridCol w="553377">
                  <a:extLst>
                    <a:ext uri="{9D8B030D-6E8A-4147-A177-3AD203B41FA5}">
                      <a16:colId xmlns:a16="http://schemas.microsoft.com/office/drawing/2014/main" val="2046048002"/>
                    </a:ext>
                  </a:extLst>
                </a:gridCol>
              </a:tblGrid>
              <a:tr h="452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9623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56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90047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40423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4522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2709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09550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17512"/>
                  </a:ext>
                </a:extLst>
              </a:tr>
            </a:tbl>
          </a:graphicData>
        </a:graphic>
      </p:graphicFrame>
      <p:sp>
        <p:nvSpPr>
          <p:cNvPr id="190" name="Rectangle 189">
            <a:extLst>
              <a:ext uri="{FF2B5EF4-FFF2-40B4-BE49-F238E27FC236}">
                <a16:creationId xmlns:a16="http://schemas.microsoft.com/office/drawing/2014/main" id="{84B388B3-ECFE-4136-9C14-617A0B466260}"/>
              </a:ext>
            </a:extLst>
          </p:cNvPr>
          <p:cNvSpPr/>
          <p:nvPr/>
        </p:nvSpPr>
        <p:spPr>
          <a:xfrm>
            <a:off x="11296649" y="6086475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40CEE3B-A651-4C0C-811F-7AC0C2494CE6}"/>
              </a:ext>
            </a:extLst>
          </p:cNvPr>
          <p:cNvSpPr/>
          <p:nvPr/>
        </p:nvSpPr>
        <p:spPr>
          <a:xfrm>
            <a:off x="10744200" y="5622491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E54D191-02C7-4DD7-9D7B-0F8ED215861E}"/>
              </a:ext>
            </a:extLst>
          </p:cNvPr>
          <p:cNvSpPr/>
          <p:nvPr/>
        </p:nvSpPr>
        <p:spPr>
          <a:xfrm>
            <a:off x="10244139" y="5153251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6B55D28-7837-4AF7-867F-D79A03648443}"/>
              </a:ext>
            </a:extLst>
          </p:cNvPr>
          <p:cNvSpPr/>
          <p:nvPr/>
        </p:nvSpPr>
        <p:spPr>
          <a:xfrm>
            <a:off x="9686920" y="4705350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560D1E9-32D7-41F2-91AF-F7B7AB0D5212}"/>
              </a:ext>
            </a:extLst>
          </p:cNvPr>
          <p:cNvCxnSpPr>
            <a:cxnSpLocks/>
          </p:cNvCxnSpPr>
          <p:nvPr/>
        </p:nvCxnSpPr>
        <p:spPr>
          <a:xfrm>
            <a:off x="11568108" y="59721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A6792E9-8CBE-4B86-89E8-08ECCAF42EE6}"/>
              </a:ext>
            </a:extLst>
          </p:cNvPr>
          <p:cNvCxnSpPr/>
          <p:nvPr/>
        </p:nvCxnSpPr>
        <p:spPr>
          <a:xfrm>
            <a:off x="11163300" y="6309627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9A118AC-693E-465A-86C2-5701FF3F7B20}"/>
              </a:ext>
            </a:extLst>
          </p:cNvPr>
          <p:cNvSpPr/>
          <p:nvPr/>
        </p:nvSpPr>
        <p:spPr>
          <a:xfrm>
            <a:off x="9172578" y="4248836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FAD7207-5DBD-480B-B57C-F6D34E035BD7}"/>
              </a:ext>
            </a:extLst>
          </p:cNvPr>
          <p:cNvSpPr/>
          <p:nvPr/>
        </p:nvSpPr>
        <p:spPr>
          <a:xfrm>
            <a:off x="9172577" y="3801159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FAA6914-B8C5-4BA9-972E-477901B10CEF}"/>
              </a:ext>
            </a:extLst>
          </p:cNvPr>
          <p:cNvSpPr/>
          <p:nvPr/>
        </p:nvSpPr>
        <p:spPr>
          <a:xfrm>
            <a:off x="8677280" y="3353482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258A488-10D5-415A-B886-E4377A33A1E8}"/>
              </a:ext>
            </a:extLst>
          </p:cNvPr>
          <p:cNvCxnSpPr>
            <a:cxnSpLocks/>
          </p:cNvCxnSpPr>
          <p:nvPr/>
        </p:nvCxnSpPr>
        <p:spPr>
          <a:xfrm flipH="1" flipV="1">
            <a:off x="11172810" y="5906185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85B6260D-A2D8-4195-95B5-B380304EA426}"/>
              </a:ext>
            </a:extLst>
          </p:cNvPr>
          <p:cNvCxnSpPr/>
          <p:nvPr/>
        </p:nvCxnSpPr>
        <p:spPr>
          <a:xfrm>
            <a:off x="9058275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16CD223-DA80-457B-B866-8A34AB8C8A7B}"/>
              </a:ext>
            </a:extLst>
          </p:cNvPr>
          <p:cNvCxnSpPr>
            <a:cxnSpLocks/>
          </p:cNvCxnSpPr>
          <p:nvPr/>
        </p:nvCxnSpPr>
        <p:spPr>
          <a:xfrm>
            <a:off x="9448800" y="41148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4D336CFA-FDEB-4CB0-8F6A-5FF6FA5EE64D}"/>
              </a:ext>
            </a:extLst>
          </p:cNvPr>
          <p:cNvCxnSpPr/>
          <p:nvPr/>
        </p:nvCxnSpPr>
        <p:spPr>
          <a:xfrm>
            <a:off x="96107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BB85E609-CE98-489B-BF88-F25216FA66BC}"/>
              </a:ext>
            </a:extLst>
          </p:cNvPr>
          <p:cNvCxnSpPr/>
          <p:nvPr/>
        </p:nvCxnSpPr>
        <p:spPr>
          <a:xfrm>
            <a:off x="101060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EE1EBD7-AB3D-4965-82D1-D323489A28C7}"/>
              </a:ext>
            </a:extLst>
          </p:cNvPr>
          <p:cNvCxnSpPr/>
          <p:nvPr/>
        </p:nvCxnSpPr>
        <p:spPr>
          <a:xfrm>
            <a:off x="1061085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3ABB7DC-BBD1-48E2-84DD-BA0BE9FCBB55}"/>
              </a:ext>
            </a:extLst>
          </p:cNvPr>
          <p:cNvCxnSpPr/>
          <p:nvPr/>
        </p:nvCxnSpPr>
        <p:spPr>
          <a:xfrm>
            <a:off x="1116330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1434EC2-CBF9-4F77-86C4-A37262B10B4A}"/>
              </a:ext>
            </a:extLst>
          </p:cNvPr>
          <p:cNvCxnSpPr>
            <a:cxnSpLocks/>
          </p:cNvCxnSpPr>
          <p:nvPr/>
        </p:nvCxnSpPr>
        <p:spPr>
          <a:xfrm>
            <a:off x="9448800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405CC3C-8C2B-482E-A0AA-EE5BAD900A0B}"/>
              </a:ext>
            </a:extLst>
          </p:cNvPr>
          <p:cNvCxnSpPr>
            <a:cxnSpLocks/>
          </p:cNvCxnSpPr>
          <p:nvPr/>
        </p:nvCxnSpPr>
        <p:spPr>
          <a:xfrm>
            <a:off x="94488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CEB62C1-23C4-43CE-8E91-EB4C0959D4E5}"/>
              </a:ext>
            </a:extLst>
          </p:cNvPr>
          <p:cNvCxnSpPr>
            <a:cxnSpLocks/>
          </p:cNvCxnSpPr>
          <p:nvPr/>
        </p:nvCxnSpPr>
        <p:spPr>
          <a:xfrm>
            <a:off x="94488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CAF955D-7807-474C-8635-43591EAF4877}"/>
              </a:ext>
            </a:extLst>
          </p:cNvPr>
          <p:cNvCxnSpPr>
            <a:cxnSpLocks/>
          </p:cNvCxnSpPr>
          <p:nvPr/>
        </p:nvCxnSpPr>
        <p:spPr>
          <a:xfrm>
            <a:off x="94488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730B518-97CE-4B94-98C2-11E11C861690}"/>
              </a:ext>
            </a:extLst>
          </p:cNvPr>
          <p:cNvCxnSpPr>
            <a:cxnSpLocks/>
          </p:cNvCxnSpPr>
          <p:nvPr/>
        </p:nvCxnSpPr>
        <p:spPr>
          <a:xfrm>
            <a:off x="9953625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FCC162B-029E-472F-90EF-DC71D4C91DBB}"/>
              </a:ext>
            </a:extLst>
          </p:cNvPr>
          <p:cNvCxnSpPr>
            <a:cxnSpLocks/>
          </p:cNvCxnSpPr>
          <p:nvPr/>
        </p:nvCxnSpPr>
        <p:spPr>
          <a:xfrm>
            <a:off x="9953625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8CFF43CB-7441-4FBF-83FB-C9CDE3BDAF83}"/>
              </a:ext>
            </a:extLst>
          </p:cNvPr>
          <p:cNvCxnSpPr>
            <a:cxnSpLocks/>
          </p:cNvCxnSpPr>
          <p:nvPr/>
        </p:nvCxnSpPr>
        <p:spPr>
          <a:xfrm>
            <a:off x="9953625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75A5CD93-A10E-49D6-87EF-7798009DF6D7}"/>
              </a:ext>
            </a:extLst>
          </p:cNvPr>
          <p:cNvCxnSpPr>
            <a:cxnSpLocks/>
          </p:cNvCxnSpPr>
          <p:nvPr/>
        </p:nvCxnSpPr>
        <p:spPr>
          <a:xfrm>
            <a:off x="104775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796A664A-3611-428B-9B80-4C23A058E1C7}"/>
              </a:ext>
            </a:extLst>
          </p:cNvPr>
          <p:cNvCxnSpPr>
            <a:cxnSpLocks/>
          </p:cNvCxnSpPr>
          <p:nvPr/>
        </p:nvCxnSpPr>
        <p:spPr>
          <a:xfrm>
            <a:off x="104775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F56FDC2-EACC-436B-9E24-69E7B603F20D}"/>
              </a:ext>
            </a:extLst>
          </p:cNvPr>
          <p:cNvCxnSpPr>
            <a:cxnSpLocks/>
          </p:cNvCxnSpPr>
          <p:nvPr/>
        </p:nvCxnSpPr>
        <p:spPr>
          <a:xfrm>
            <a:off x="1099185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13A816D2-CCAB-4715-803E-7531FD2D6E9F}"/>
              </a:ext>
            </a:extLst>
          </p:cNvPr>
          <p:cNvCxnSpPr/>
          <p:nvPr/>
        </p:nvCxnSpPr>
        <p:spPr>
          <a:xfrm>
            <a:off x="1116330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E4ED07C-3183-4FA1-8B69-6755957CA56A}"/>
              </a:ext>
            </a:extLst>
          </p:cNvPr>
          <p:cNvCxnSpPr/>
          <p:nvPr/>
        </p:nvCxnSpPr>
        <p:spPr>
          <a:xfrm>
            <a:off x="1061085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5F312910-E8E3-4D62-973B-7AE5C07D5D6E}"/>
              </a:ext>
            </a:extLst>
          </p:cNvPr>
          <p:cNvCxnSpPr/>
          <p:nvPr/>
        </p:nvCxnSpPr>
        <p:spPr>
          <a:xfrm>
            <a:off x="10106025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B82C7CE0-C447-4EC5-8649-A75EDF3364A2}"/>
              </a:ext>
            </a:extLst>
          </p:cNvPr>
          <p:cNvCxnSpPr/>
          <p:nvPr/>
        </p:nvCxnSpPr>
        <p:spPr>
          <a:xfrm>
            <a:off x="10620375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CFAC5DFF-3778-4405-A3D7-7A01A3BE3E72}"/>
              </a:ext>
            </a:extLst>
          </p:cNvPr>
          <p:cNvCxnSpPr/>
          <p:nvPr/>
        </p:nvCxnSpPr>
        <p:spPr>
          <a:xfrm>
            <a:off x="11163300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3880B342-6766-4F0E-8E77-CA64434E84D8}"/>
              </a:ext>
            </a:extLst>
          </p:cNvPr>
          <p:cNvCxnSpPr/>
          <p:nvPr/>
        </p:nvCxnSpPr>
        <p:spPr>
          <a:xfrm>
            <a:off x="11163300" y="5857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293A315-90F1-4499-AE35-D0F8C07B19B7}"/>
              </a:ext>
            </a:extLst>
          </p:cNvPr>
          <p:cNvCxnSpPr/>
          <p:nvPr/>
        </p:nvCxnSpPr>
        <p:spPr>
          <a:xfrm>
            <a:off x="11163300" y="53721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D538AD8-7211-451B-9760-D4D6DC52C354}"/>
              </a:ext>
            </a:extLst>
          </p:cNvPr>
          <p:cNvCxnSpPr/>
          <p:nvPr/>
        </p:nvCxnSpPr>
        <p:spPr>
          <a:xfrm>
            <a:off x="9586912" y="4157662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1C4F13B-47A9-4FC4-8D00-B4F7820E299A}"/>
              </a:ext>
            </a:extLst>
          </p:cNvPr>
          <p:cNvCxnSpPr/>
          <p:nvPr/>
        </p:nvCxnSpPr>
        <p:spPr>
          <a:xfrm>
            <a:off x="10596562" y="55149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21D1BAE7-0107-4DBE-A55D-BF752D35C34B}"/>
              </a:ext>
            </a:extLst>
          </p:cNvPr>
          <p:cNvCxnSpPr/>
          <p:nvPr/>
        </p:nvCxnSpPr>
        <p:spPr>
          <a:xfrm>
            <a:off x="1005840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8D0B534B-8B40-4BCD-85AD-1F5EBEB43826}"/>
              </a:ext>
            </a:extLst>
          </p:cNvPr>
          <p:cNvCxnSpPr/>
          <p:nvPr/>
        </p:nvCxnSpPr>
        <p:spPr>
          <a:xfrm>
            <a:off x="1057275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E1016CDB-9E39-4432-97B7-6678C13F7CF7}"/>
              </a:ext>
            </a:extLst>
          </p:cNvPr>
          <p:cNvCxnSpPr/>
          <p:nvPr/>
        </p:nvCxnSpPr>
        <p:spPr>
          <a:xfrm>
            <a:off x="10082212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B4DDB5A4-69D0-4A49-9521-890CDE1A9979}"/>
              </a:ext>
            </a:extLst>
          </p:cNvPr>
          <p:cNvCxnSpPr/>
          <p:nvPr/>
        </p:nvCxnSpPr>
        <p:spPr>
          <a:xfrm>
            <a:off x="9563100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3BEB095-1573-4F19-A4F4-41579C38CABD}"/>
              </a:ext>
            </a:extLst>
          </p:cNvPr>
          <p:cNvCxnSpPr/>
          <p:nvPr/>
        </p:nvCxnSpPr>
        <p:spPr>
          <a:xfrm>
            <a:off x="11139487" y="59721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BE871E5-DF9E-4AE7-874F-1746A2315878}"/>
              </a:ext>
            </a:extLst>
          </p:cNvPr>
          <p:cNvCxnSpPr>
            <a:cxnSpLocks/>
          </p:cNvCxnSpPr>
          <p:nvPr/>
        </p:nvCxnSpPr>
        <p:spPr>
          <a:xfrm>
            <a:off x="104775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0EE2543-D4F0-4230-9AE8-5ABB1A4015D2}"/>
              </a:ext>
            </a:extLst>
          </p:cNvPr>
          <p:cNvCxnSpPr/>
          <p:nvPr/>
        </p:nvCxnSpPr>
        <p:spPr>
          <a:xfrm>
            <a:off x="10644187" y="53911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B3018703-305F-47B2-86BB-A6176C556605}"/>
              </a:ext>
            </a:extLst>
          </p:cNvPr>
          <p:cNvCxnSpPr/>
          <p:nvPr/>
        </p:nvCxnSpPr>
        <p:spPr>
          <a:xfrm>
            <a:off x="95440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207341F-8817-4B61-8879-950EF2EF954F}"/>
              </a:ext>
            </a:extLst>
          </p:cNvPr>
          <p:cNvCxnSpPr/>
          <p:nvPr/>
        </p:nvCxnSpPr>
        <p:spPr>
          <a:xfrm>
            <a:off x="9020175" y="594360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7100DCB2-1DBE-43A0-8BCA-32B64BEA7CE4}"/>
              </a:ext>
            </a:extLst>
          </p:cNvPr>
          <p:cNvCxnSpPr>
            <a:cxnSpLocks/>
          </p:cNvCxnSpPr>
          <p:nvPr/>
        </p:nvCxnSpPr>
        <p:spPr>
          <a:xfrm>
            <a:off x="8924925" y="367665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8EC12A8-3209-462F-923E-595FF8A0A8CD}"/>
              </a:ext>
            </a:extLst>
          </p:cNvPr>
          <p:cNvCxnSpPr>
            <a:cxnSpLocks/>
          </p:cNvCxnSpPr>
          <p:nvPr/>
        </p:nvCxnSpPr>
        <p:spPr>
          <a:xfrm>
            <a:off x="8924925" y="412908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717755C7-BC4B-48AD-82FF-E1AD5347F4CE}"/>
              </a:ext>
            </a:extLst>
          </p:cNvPr>
          <p:cNvCxnSpPr>
            <a:cxnSpLocks/>
          </p:cNvCxnSpPr>
          <p:nvPr/>
        </p:nvCxnSpPr>
        <p:spPr>
          <a:xfrm>
            <a:off x="8924925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0CBF3F07-5A2A-4238-9022-45A7E58DAC0F}"/>
              </a:ext>
            </a:extLst>
          </p:cNvPr>
          <p:cNvCxnSpPr>
            <a:cxnSpLocks/>
          </p:cNvCxnSpPr>
          <p:nvPr/>
        </p:nvCxnSpPr>
        <p:spPr>
          <a:xfrm>
            <a:off x="8934450" y="55149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AF9E3C5-85C8-4ED9-AAC4-C3F6A63DD4EB}"/>
              </a:ext>
            </a:extLst>
          </p:cNvPr>
          <p:cNvCxnSpPr>
            <a:cxnSpLocks/>
          </p:cNvCxnSpPr>
          <p:nvPr/>
        </p:nvCxnSpPr>
        <p:spPr>
          <a:xfrm>
            <a:off x="8934450" y="50385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935CA55-52C6-48F7-9EC1-D98AFB21C7CE}"/>
              </a:ext>
            </a:extLst>
          </p:cNvPr>
          <p:cNvCxnSpPr>
            <a:cxnSpLocks/>
          </p:cNvCxnSpPr>
          <p:nvPr/>
        </p:nvCxnSpPr>
        <p:spPr>
          <a:xfrm>
            <a:off x="8934450" y="59721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7955497-1655-4BBF-A319-8EA1A9ADCF78}"/>
              </a:ext>
            </a:extLst>
          </p:cNvPr>
          <p:cNvCxnSpPr/>
          <p:nvPr/>
        </p:nvCxnSpPr>
        <p:spPr>
          <a:xfrm>
            <a:off x="9591675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CC84C73-BFA3-47C7-871A-857C56E2EBA9}"/>
              </a:ext>
            </a:extLst>
          </p:cNvPr>
          <p:cNvCxnSpPr/>
          <p:nvPr/>
        </p:nvCxnSpPr>
        <p:spPr>
          <a:xfrm>
            <a:off x="9105900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0BBCDB65-7E5F-4B1E-9888-A22A44397F54}"/>
              </a:ext>
            </a:extLst>
          </p:cNvPr>
          <p:cNvCxnSpPr/>
          <p:nvPr/>
        </p:nvCxnSpPr>
        <p:spPr>
          <a:xfrm>
            <a:off x="10106025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5852C70E-1C35-4CAF-B78F-938B5C982300}"/>
              </a:ext>
            </a:extLst>
          </p:cNvPr>
          <p:cNvCxnSpPr/>
          <p:nvPr/>
        </p:nvCxnSpPr>
        <p:spPr>
          <a:xfrm>
            <a:off x="10644187" y="3571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1D7B1C4D-F2E3-43EB-889E-6E4CB6A79D44}"/>
              </a:ext>
            </a:extLst>
          </p:cNvPr>
          <p:cNvCxnSpPr/>
          <p:nvPr/>
        </p:nvCxnSpPr>
        <p:spPr>
          <a:xfrm>
            <a:off x="11187112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590F2293-B477-4FBC-97A9-C2EF1A90BF28}"/>
              </a:ext>
            </a:extLst>
          </p:cNvPr>
          <p:cNvCxnSpPr/>
          <p:nvPr/>
        </p:nvCxnSpPr>
        <p:spPr>
          <a:xfrm>
            <a:off x="11163299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64DB65C-336C-4EA9-A14D-65FAD4CDAB2E}"/>
              </a:ext>
            </a:extLst>
          </p:cNvPr>
          <p:cNvCxnSpPr/>
          <p:nvPr/>
        </p:nvCxnSpPr>
        <p:spPr>
          <a:xfrm>
            <a:off x="10063162" y="4137926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45FBE2B3-B4C3-4038-8383-E684E917B177}"/>
              </a:ext>
            </a:extLst>
          </p:cNvPr>
          <p:cNvCxnSpPr>
            <a:cxnSpLocks/>
          </p:cNvCxnSpPr>
          <p:nvPr/>
        </p:nvCxnSpPr>
        <p:spPr>
          <a:xfrm>
            <a:off x="9953625" y="456723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2FA8D212-387D-48AC-9495-3EACD7CCF602}"/>
              </a:ext>
            </a:extLst>
          </p:cNvPr>
          <p:cNvCxnSpPr>
            <a:cxnSpLocks/>
          </p:cNvCxnSpPr>
          <p:nvPr/>
        </p:nvCxnSpPr>
        <p:spPr>
          <a:xfrm>
            <a:off x="11544299" y="503373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C7434737-3CE6-440A-8479-F44C52188300}"/>
              </a:ext>
            </a:extLst>
          </p:cNvPr>
          <p:cNvCxnSpPr/>
          <p:nvPr/>
        </p:nvCxnSpPr>
        <p:spPr>
          <a:xfrm>
            <a:off x="111061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922E89C3-B00E-4D63-8E02-DDBC9D115A01}"/>
              </a:ext>
            </a:extLst>
          </p:cNvPr>
          <p:cNvCxnSpPr>
            <a:cxnSpLocks/>
          </p:cNvCxnSpPr>
          <p:nvPr/>
        </p:nvCxnSpPr>
        <p:spPr>
          <a:xfrm>
            <a:off x="10991850" y="5019674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44067164-59D4-4324-97EF-2BBEBA95FBE2}"/>
              </a:ext>
            </a:extLst>
          </p:cNvPr>
          <p:cNvCxnSpPr>
            <a:cxnSpLocks/>
          </p:cNvCxnSpPr>
          <p:nvPr/>
        </p:nvCxnSpPr>
        <p:spPr>
          <a:xfrm flipH="1" flipV="1">
            <a:off x="10651325" y="5439460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645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F229-8E5A-49E9-804F-7DE37A0A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t>Needleman-Wunsch Algorithm</a:t>
            </a:r>
            <a:b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</a:br>
            <a:r>
              <a:rPr lang="en-US" sz="28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Traceback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C1F459-043A-45A8-8B58-B35CC1506761}"/>
              </a:ext>
            </a:extLst>
          </p:cNvPr>
          <p:cNvCxnSpPr/>
          <p:nvPr/>
        </p:nvCxnSpPr>
        <p:spPr>
          <a:xfrm>
            <a:off x="7153275" y="581977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E7B7B-D4D0-4385-8F31-2F537543C843}"/>
              </a:ext>
            </a:extLst>
          </p:cNvPr>
          <p:cNvSpPr txBox="1"/>
          <p:nvPr/>
        </p:nvSpPr>
        <p:spPr>
          <a:xfrm>
            <a:off x="1152525" y="2538412"/>
            <a:ext cx="637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the last block, and trace back to the first block</a:t>
            </a:r>
          </a:p>
          <a:p>
            <a:r>
              <a:rPr lang="en-US" dirty="0"/>
              <a:t>Through the opposite path </a:t>
            </a:r>
          </a:p>
          <a:p>
            <a:endParaRPr lang="en-US" dirty="0"/>
          </a:p>
        </p:txBody>
      </p:sp>
      <p:sp>
        <p:nvSpPr>
          <p:cNvPr id="57" name="Flowchart: Magnetic Disk 56">
            <a:extLst>
              <a:ext uri="{FF2B5EF4-FFF2-40B4-BE49-F238E27FC236}">
                <a16:creationId xmlns:a16="http://schemas.microsoft.com/office/drawing/2014/main" id="{A27E4DF0-49E3-48BA-984F-06F4FAB5695C}"/>
              </a:ext>
            </a:extLst>
          </p:cNvPr>
          <p:cNvSpPr/>
          <p:nvPr/>
        </p:nvSpPr>
        <p:spPr>
          <a:xfrm>
            <a:off x="833434" y="3905250"/>
            <a:ext cx="1223962" cy="2038549"/>
          </a:xfrm>
          <a:prstGeom prst="flowChartMagneticDisk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A8B4B1CF-9071-4D58-B706-C813F8C7BAB4}"/>
              </a:ext>
            </a:extLst>
          </p:cNvPr>
          <p:cNvSpPr/>
          <p:nvPr/>
        </p:nvSpPr>
        <p:spPr>
          <a:xfrm>
            <a:off x="6877050" y="3905250"/>
            <a:ext cx="1223962" cy="2000649"/>
          </a:xfrm>
          <a:prstGeom prst="flowChartMagneticDisk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F83D9-A7DC-44B7-9FDA-484D0F11B510}"/>
              </a:ext>
            </a:extLst>
          </p:cNvPr>
          <p:cNvSpPr txBox="1"/>
          <p:nvPr/>
        </p:nvSpPr>
        <p:spPr>
          <a:xfrm>
            <a:off x="1200149" y="4933950"/>
            <a:ext cx="47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B51ED-A6E5-4E5A-BCA5-8CF37CCF7B95}"/>
              </a:ext>
            </a:extLst>
          </p:cNvPr>
          <p:cNvSpPr txBox="1"/>
          <p:nvPr/>
        </p:nvSpPr>
        <p:spPr>
          <a:xfrm>
            <a:off x="7267575" y="4895850"/>
            <a:ext cx="504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8C2287-90DF-44A3-84A9-098F3DB97209}"/>
              </a:ext>
            </a:extLst>
          </p:cNvPr>
          <p:cNvSpPr txBox="1"/>
          <p:nvPr/>
        </p:nvSpPr>
        <p:spPr>
          <a:xfrm>
            <a:off x="1095362" y="3393458"/>
            <a:ext cx="69056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String 1												String 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B4CE27-BB91-4A05-8851-D21AA46F1894}"/>
              </a:ext>
            </a:extLst>
          </p:cNvPr>
          <p:cNvCxnSpPr/>
          <p:nvPr/>
        </p:nvCxnSpPr>
        <p:spPr>
          <a:xfrm>
            <a:off x="9058275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0A7D24-4219-479E-8345-9ED254874A66}"/>
              </a:ext>
            </a:extLst>
          </p:cNvPr>
          <p:cNvCxnSpPr>
            <a:cxnSpLocks/>
          </p:cNvCxnSpPr>
          <p:nvPr/>
        </p:nvCxnSpPr>
        <p:spPr>
          <a:xfrm>
            <a:off x="9448800" y="41148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06B95A-637B-4F81-AC70-F921B34A7282}"/>
              </a:ext>
            </a:extLst>
          </p:cNvPr>
          <p:cNvCxnSpPr/>
          <p:nvPr/>
        </p:nvCxnSpPr>
        <p:spPr>
          <a:xfrm>
            <a:off x="96107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518279-6E93-414D-B14C-A5FBE645D77F}"/>
              </a:ext>
            </a:extLst>
          </p:cNvPr>
          <p:cNvCxnSpPr/>
          <p:nvPr/>
        </p:nvCxnSpPr>
        <p:spPr>
          <a:xfrm>
            <a:off x="101060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5E0CA4-6275-43A6-9CF9-7C63D1CB601D}"/>
              </a:ext>
            </a:extLst>
          </p:cNvPr>
          <p:cNvCxnSpPr/>
          <p:nvPr/>
        </p:nvCxnSpPr>
        <p:spPr>
          <a:xfrm>
            <a:off x="1061085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B53C44E-B938-4574-9BFD-B10E25F5AD10}"/>
              </a:ext>
            </a:extLst>
          </p:cNvPr>
          <p:cNvCxnSpPr/>
          <p:nvPr/>
        </p:nvCxnSpPr>
        <p:spPr>
          <a:xfrm>
            <a:off x="1116330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3567442-C1B0-4A1D-BBED-9A2BA9D7AC3D}"/>
              </a:ext>
            </a:extLst>
          </p:cNvPr>
          <p:cNvCxnSpPr>
            <a:cxnSpLocks/>
          </p:cNvCxnSpPr>
          <p:nvPr/>
        </p:nvCxnSpPr>
        <p:spPr>
          <a:xfrm>
            <a:off x="9448800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DFDF43D-6F87-4B34-90C2-5EBC1290918F}"/>
              </a:ext>
            </a:extLst>
          </p:cNvPr>
          <p:cNvCxnSpPr>
            <a:cxnSpLocks/>
          </p:cNvCxnSpPr>
          <p:nvPr/>
        </p:nvCxnSpPr>
        <p:spPr>
          <a:xfrm>
            <a:off x="94488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A436412-1625-45D5-9A8D-83F3B06236CF}"/>
              </a:ext>
            </a:extLst>
          </p:cNvPr>
          <p:cNvCxnSpPr>
            <a:cxnSpLocks/>
          </p:cNvCxnSpPr>
          <p:nvPr/>
        </p:nvCxnSpPr>
        <p:spPr>
          <a:xfrm>
            <a:off x="94488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6051639-0589-42A1-8876-DD349E1E7288}"/>
              </a:ext>
            </a:extLst>
          </p:cNvPr>
          <p:cNvCxnSpPr>
            <a:cxnSpLocks/>
          </p:cNvCxnSpPr>
          <p:nvPr/>
        </p:nvCxnSpPr>
        <p:spPr>
          <a:xfrm>
            <a:off x="94488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9D2274C-667C-4D31-8778-ED485CDA1544}"/>
              </a:ext>
            </a:extLst>
          </p:cNvPr>
          <p:cNvCxnSpPr>
            <a:cxnSpLocks/>
          </p:cNvCxnSpPr>
          <p:nvPr/>
        </p:nvCxnSpPr>
        <p:spPr>
          <a:xfrm>
            <a:off x="9953625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9D6168-DDD4-438B-B042-74014BBA7246}"/>
              </a:ext>
            </a:extLst>
          </p:cNvPr>
          <p:cNvCxnSpPr>
            <a:cxnSpLocks/>
          </p:cNvCxnSpPr>
          <p:nvPr/>
        </p:nvCxnSpPr>
        <p:spPr>
          <a:xfrm>
            <a:off x="9953625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E5CD4F5-370C-4CCB-8D64-708C8F0A90F2}"/>
              </a:ext>
            </a:extLst>
          </p:cNvPr>
          <p:cNvCxnSpPr>
            <a:cxnSpLocks/>
          </p:cNvCxnSpPr>
          <p:nvPr/>
        </p:nvCxnSpPr>
        <p:spPr>
          <a:xfrm>
            <a:off x="9953625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BA8AC38-4F56-4F03-9B61-DB6ABAA9444B}"/>
              </a:ext>
            </a:extLst>
          </p:cNvPr>
          <p:cNvCxnSpPr>
            <a:cxnSpLocks/>
          </p:cNvCxnSpPr>
          <p:nvPr/>
        </p:nvCxnSpPr>
        <p:spPr>
          <a:xfrm>
            <a:off x="104775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31E0BC4-7614-46C8-9F12-ED7913887586}"/>
              </a:ext>
            </a:extLst>
          </p:cNvPr>
          <p:cNvCxnSpPr>
            <a:cxnSpLocks/>
          </p:cNvCxnSpPr>
          <p:nvPr/>
        </p:nvCxnSpPr>
        <p:spPr>
          <a:xfrm>
            <a:off x="104775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84EDD33-13B4-4F18-8C24-F6FD7FD89612}"/>
              </a:ext>
            </a:extLst>
          </p:cNvPr>
          <p:cNvCxnSpPr>
            <a:cxnSpLocks/>
          </p:cNvCxnSpPr>
          <p:nvPr/>
        </p:nvCxnSpPr>
        <p:spPr>
          <a:xfrm>
            <a:off x="1099185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810B254-A7A3-4A49-B0CD-38C39E58890A}"/>
              </a:ext>
            </a:extLst>
          </p:cNvPr>
          <p:cNvCxnSpPr/>
          <p:nvPr/>
        </p:nvCxnSpPr>
        <p:spPr>
          <a:xfrm>
            <a:off x="1116330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88A32A-4360-45FF-B4D8-18CAEB8C15D7}"/>
              </a:ext>
            </a:extLst>
          </p:cNvPr>
          <p:cNvCxnSpPr/>
          <p:nvPr/>
        </p:nvCxnSpPr>
        <p:spPr>
          <a:xfrm>
            <a:off x="1061085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718AB-FD0C-4FD4-B458-99A59975CDA9}"/>
              </a:ext>
            </a:extLst>
          </p:cNvPr>
          <p:cNvCxnSpPr/>
          <p:nvPr/>
        </p:nvCxnSpPr>
        <p:spPr>
          <a:xfrm>
            <a:off x="10106025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2A1B121-24DA-4B45-99B1-89563DB90C51}"/>
              </a:ext>
            </a:extLst>
          </p:cNvPr>
          <p:cNvCxnSpPr/>
          <p:nvPr/>
        </p:nvCxnSpPr>
        <p:spPr>
          <a:xfrm>
            <a:off x="10620375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0E42CA-35BD-46F8-9CD3-DC43EBA557DC}"/>
              </a:ext>
            </a:extLst>
          </p:cNvPr>
          <p:cNvCxnSpPr/>
          <p:nvPr/>
        </p:nvCxnSpPr>
        <p:spPr>
          <a:xfrm>
            <a:off x="11163300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2ABA0BC-AF19-415B-8486-69B3FEDF9024}"/>
              </a:ext>
            </a:extLst>
          </p:cNvPr>
          <p:cNvCxnSpPr/>
          <p:nvPr/>
        </p:nvCxnSpPr>
        <p:spPr>
          <a:xfrm>
            <a:off x="11163300" y="5857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7FCD95A-C6E3-4522-B995-451BE1EBAD9C}"/>
              </a:ext>
            </a:extLst>
          </p:cNvPr>
          <p:cNvCxnSpPr/>
          <p:nvPr/>
        </p:nvCxnSpPr>
        <p:spPr>
          <a:xfrm>
            <a:off x="11163300" y="53721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547060-C9F9-47A9-8EB9-26BA25C99F1D}"/>
              </a:ext>
            </a:extLst>
          </p:cNvPr>
          <p:cNvCxnSpPr/>
          <p:nvPr/>
        </p:nvCxnSpPr>
        <p:spPr>
          <a:xfrm>
            <a:off x="9586912" y="4157662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045789-B995-41EE-A306-767D65706014}"/>
              </a:ext>
            </a:extLst>
          </p:cNvPr>
          <p:cNvCxnSpPr/>
          <p:nvPr/>
        </p:nvCxnSpPr>
        <p:spPr>
          <a:xfrm>
            <a:off x="10596562" y="55149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38BBBC5-BE81-417E-85DF-D925DC3844E4}"/>
              </a:ext>
            </a:extLst>
          </p:cNvPr>
          <p:cNvCxnSpPr/>
          <p:nvPr/>
        </p:nvCxnSpPr>
        <p:spPr>
          <a:xfrm>
            <a:off x="1005840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01B636D-3792-43AA-A707-41525C86991B}"/>
              </a:ext>
            </a:extLst>
          </p:cNvPr>
          <p:cNvCxnSpPr/>
          <p:nvPr/>
        </p:nvCxnSpPr>
        <p:spPr>
          <a:xfrm>
            <a:off x="1057275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69F1BFE-E36E-4F95-B64D-C6DF787315D0}"/>
              </a:ext>
            </a:extLst>
          </p:cNvPr>
          <p:cNvCxnSpPr/>
          <p:nvPr/>
        </p:nvCxnSpPr>
        <p:spPr>
          <a:xfrm>
            <a:off x="10082212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6F5C7EE-E41A-4CAE-8EF3-6B3462489B48}"/>
              </a:ext>
            </a:extLst>
          </p:cNvPr>
          <p:cNvCxnSpPr/>
          <p:nvPr/>
        </p:nvCxnSpPr>
        <p:spPr>
          <a:xfrm>
            <a:off x="9563100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B9B0D4A-1F86-412B-9D64-0B6DC6DE5355}"/>
              </a:ext>
            </a:extLst>
          </p:cNvPr>
          <p:cNvCxnSpPr/>
          <p:nvPr/>
        </p:nvCxnSpPr>
        <p:spPr>
          <a:xfrm>
            <a:off x="11139487" y="59721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63CF125-A1CC-465D-AB3B-43D3A48872B4}"/>
              </a:ext>
            </a:extLst>
          </p:cNvPr>
          <p:cNvCxnSpPr>
            <a:cxnSpLocks/>
          </p:cNvCxnSpPr>
          <p:nvPr/>
        </p:nvCxnSpPr>
        <p:spPr>
          <a:xfrm>
            <a:off x="10515598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27417B8-9DDC-46FD-8846-D0EF90F66779}"/>
              </a:ext>
            </a:extLst>
          </p:cNvPr>
          <p:cNvCxnSpPr/>
          <p:nvPr/>
        </p:nvCxnSpPr>
        <p:spPr>
          <a:xfrm>
            <a:off x="10644187" y="53911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3FF240-F7A8-45C0-835F-44479667F310}"/>
              </a:ext>
            </a:extLst>
          </p:cNvPr>
          <p:cNvCxnSpPr/>
          <p:nvPr/>
        </p:nvCxnSpPr>
        <p:spPr>
          <a:xfrm>
            <a:off x="95440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F5BB9A6-A75A-495C-B911-04E044B394FB}"/>
              </a:ext>
            </a:extLst>
          </p:cNvPr>
          <p:cNvCxnSpPr/>
          <p:nvPr/>
        </p:nvCxnSpPr>
        <p:spPr>
          <a:xfrm>
            <a:off x="9020175" y="594360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38DF2A22-D0D4-4BD7-86BC-72648DD90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075164"/>
              </p:ext>
            </p:extLst>
          </p:nvPr>
        </p:nvGraphicFramePr>
        <p:xfrm>
          <a:off x="8167689" y="2866341"/>
          <a:ext cx="3676650" cy="365759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0703">
                  <a:extLst>
                    <a:ext uri="{9D8B030D-6E8A-4147-A177-3AD203B41FA5}">
                      <a16:colId xmlns:a16="http://schemas.microsoft.com/office/drawing/2014/main" val="17621111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6388066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44014509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85197838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3038361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16894884"/>
                    </a:ext>
                  </a:extLst>
                </a:gridCol>
                <a:gridCol w="553377">
                  <a:extLst>
                    <a:ext uri="{9D8B030D-6E8A-4147-A177-3AD203B41FA5}">
                      <a16:colId xmlns:a16="http://schemas.microsoft.com/office/drawing/2014/main" val="2046048002"/>
                    </a:ext>
                  </a:extLst>
                </a:gridCol>
              </a:tblGrid>
              <a:tr h="452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9623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56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90047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40423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4522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2709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09550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17512"/>
                  </a:ext>
                </a:extLst>
              </a:tr>
            </a:tbl>
          </a:graphicData>
        </a:graphic>
      </p:graphicFrame>
      <p:sp>
        <p:nvSpPr>
          <p:cNvPr id="95" name="Rectangle 94">
            <a:extLst>
              <a:ext uri="{FF2B5EF4-FFF2-40B4-BE49-F238E27FC236}">
                <a16:creationId xmlns:a16="http://schemas.microsoft.com/office/drawing/2014/main" id="{0A2A218B-A649-4585-B9F9-1BFE8707E9D9}"/>
              </a:ext>
            </a:extLst>
          </p:cNvPr>
          <p:cNvSpPr/>
          <p:nvPr/>
        </p:nvSpPr>
        <p:spPr>
          <a:xfrm>
            <a:off x="11296649" y="6086475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A7419A4-48B9-40A4-B5C0-FAACF2AAEC81}"/>
              </a:ext>
            </a:extLst>
          </p:cNvPr>
          <p:cNvSpPr/>
          <p:nvPr/>
        </p:nvSpPr>
        <p:spPr>
          <a:xfrm>
            <a:off x="10744200" y="5622491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6F6AC5F-222E-4782-B696-8E04E160B439}"/>
              </a:ext>
            </a:extLst>
          </p:cNvPr>
          <p:cNvSpPr/>
          <p:nvPr/>
        </p:nvSpPr>
        <p:spPr>
          <a:xfrm>
            <a:off x="10244139" y="5153251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A6B9348-7028-45F0-8DF1-CAD87DEE8E0E}"/>
              </a:ext>
            </a:extLst>
          </p:cNvPr>
          <p:cNvSpPr/>
          <p:nvPr/>
        </p:nvSpPr>
        <p:spPr>
          <a:xfrm>
            <a:off x="9686920" y="4705350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32C68D2-0615-423E-B6FB-857E9A7B6120}"/>
              </a:ext>
            </a:extLst>
          </p:cNvPr>
          <p:cNvCxnSpPr>
            <a:cxnSpLocks/>
          </p:cNvCxnSpPr>
          <p:nvPr/>
        </p:nvCxnSpPr>
        <p:spPr>
          <a:xfrm>
            <a:off x="11568108" y="59721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3BCFB5D-CD69-4D5F-BE40-60FF48E0E59A}"/>
              </a:ext>
            </a:extLst>
          </p:cNvPr>
          <p:cNvCxnSpPr/>
          <p:nvPr/>
        </p:nvCxnSpPr>
        <p:spPr>
          <a:xfrm>
            <a:off x="11163300" y="6309627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4C31747-E9D6-4F1D-8D3D-BCF333BBD448}"/>
              </a:ext>
            </a:extLst>
          </p:cNvPr>
          <p:cNvSpPr/>
          <p:nvPr/>
        </p:nvSpPr>
        <p:spPr>
          <a:xfrm>
            <a:off x="9172578" y="4248836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1155249-69D0-4C57-8AF7-95C5ECA6FC6F}"/>
              </a:ext>
            </a:extLst>
          </p:cNvPr>
          <p:cNvSpPr/>
          <p:nvPr/>
        </p:nvSpPr>
        <p:spPr>
          <a:xfrm>
            <a:off x="9172577" y="3801159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4BFB6D8-59D1-45F1-A5FC-298562F53C42}"/>
              </a:ext>
            </a:extLst>
          </p:cNvPr>
          <p:cNvSpPr/>
          <p:nvPr/>
        </p:nvSpPr>
        <p:spPr>
          <a:xfrm>
            <a:off x="8677280" y="3353482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B2EDEB5-F2A5-4185-8D31-606788BA60CF}"/>
              </a:ext>
            </a:extLst>
          </p:cNvPr>
          <p:cNvCxnSpPr>
            <a:cxnSpLocks/>
          </p:cNvCxnSpPr>
          <p:nvPr/>
        </p:nvCxnSpPr>
        <p:spPr>
          <a:xfrm flipH="1" flipV="1">
            <a:off x="11172810" y="5906185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5D18A22-7EC3-4F0C-8823-861DB2D0E9D6}"/>
              </a:ext>
            </a:extLst>
          </p:cNvPr>
          <p:cNvCxnSpPr/>
          <p:nvPr/>
        </p:nvCxnSpPr>
        <p:spPr>
          <a:xfrm>
            <a:off x="9058275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6CD63A1-EC78-4135-89B2-9B006CCE0A26}"/>
              </a:ext>
            </a:extLst>
          </p:cNvPr>
          <p:cNvCxnSpPr>
            <a:cxnSpLocks/>
          </p:cNvCxnSpPr>
          <p:nvPr/>
        </p:nvCxnSpPr>
        <p:spPr>
          <a:xfrm>
            <a:off x="9448800" y="41148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5DFE259-4C09-4DDA-A199-EAFAD53D290A}"/>
              </a:ext>
            </a:extLst>
          </p:cNvPr>
          <p:cNvCxnSpPr/>
          <p:nvPr/>
        </p:nvCxnSpPr>
        <p:spPr>
          <a:xfrm>
            <a:off x="96107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DAF15B8-8F58-46DA-AE2A-C694263DDE03}"/>
              </a:ext>
            </a:extLst>
          </p:cNvPr>
          <p:cNvCxnSpPr/>
          <p:nvPr/>
        </p:nvCxnSpPr>
        <p:spPr>
          <a:xfrm>
            <a:off x="101060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53BDAE9-06DD-4893-90D5-BFCDCDC73F65}"/>
              </a:ext>
            </a:extLst>
          </p:cNvPr>
          <p:cNvCxnSpPr/>
          <p:nvPr/>
        </p:nvCxnSpPr>
        <p:spPr>
          <a:xfrm>
            <a:off x="1061085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50B8537-AE10-4E18-BD53-16BD781F6A5E}"/>
              </a:ext>
            </a:extLst>
          </p:cNvPr>
          <p:cNvCxnSpPr/>
          <p:nvPr/>
        </p:nvCxnSpPr>
        <p:spPr>
          <a:xfrm>
            <a:off x="1116330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1A5E924-C1DE-4663-ABF4-F8A10EEA65EC}"/>
              </a:ext>
            </a:extLst>
          </p:cNvPr>
          <p:cNvCxnSpPr>
            <a:cxnSpLocks/>
          </p:cNvCxnSpPr>
          <p:nvPr/>
        </p:nvCxnSpPr>
        <p:spPr>
          <a:xfrm>
            <a:off x="9448800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B2E5E99-EF98-4DAE-86C8-63D814ED9BDD}"/>
              </a:ext>
            </a:extLst>
          </p:cNvPr>
          <p:cNvCxnSpPr>
            <a:cxnSpLocks/>
          </p:cNvCxnSpPr>
          <p:nvPr/>
        </p:nvCxnSpPr>
        <p:spPr>
          <a:xfrm>
            <a:off x="94488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4C63FDD-EC41-453E-B445-C1482E512711}"/>
              </a:ext>
            </a:extLst>
          </p:cNvPr>
          <p:cNvCxnSpPr>
            <a:cxnSpLocks/>
          </p:cNvCxnSpPr>
          <p:nvPr/>
        </p:nvCxnSpPr>
        <p:spPr>
          <a:xfrm>
            <a:off x="94488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CC532E-5E73-4D13-9DE8-F00903AEEFDE}"/>
              </a:ext>
            </a:extLst>
          </p:cNvPr>
          <p:cNvCxnSpPr>
            <a:cxnSpLocks/>
          </p:cNvCxnSpPr>
          <p:nvPr/>
        </p:nvCxnSpPr>
        <p:spPr>
          <a:xfrm>
            <a:off x="94488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0802EDB-4DAC-4D92-98A6-4890D313D43C}"/>
              </a:ext>
            </a:extLst>
          </p:cNvPr>
          <p:cNvCxnSpPr>
            <a:cxnSpLocks/>
          </p:cNvCxnSpPr>
          <p:nvPr/>
        </p:nvCxnSpPr>
        <p:spPr>
          <a:xfrm>
            <a:off x="9953625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8C80AF3-3BD1-4A66-98AF-ECB20B62BED4}"/>
              </a:ext>
            </a:extLst>
          </p:cNvPr>
          <p:cNvCxnSpPr>
            <a:cxnSpLocks/>
          </p:cNvCxnSpPr>
          <p:nvPr/>
        </p:nvCxnSpPr>
        <p:spPr>
          <a:xfrm>
            <a:off x="9953625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6B613C9-92DE-41FE-84AE-4DFDB3B2CEF0}"/>
              </a:ext>
            </a:extLst>
          </p:cNvPr>
          <p:cNvCxnSpPr>
            <a:cxnSpLocks/>
          </p:cNvCxnSpPr>
          <p:nvPr/>
        </p:nvCxnSpPr>
        <p:spPr>
          <a:xfrm>
            <a:off x="9953625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99485C9-B8B1-4AF9-A7D5-49A2407420E8}"/>
              </a:ext>
            </a:extLst>
          </p:cNvPr>
          <p:cNvCxnSpPr>
            <a:cxnSpLocks/>
          </p:cNvCxnSpPr>
          <p:nvPr/>
        </p:nvCxnSpPr>
        <p:spPr>
          <a:xfrm>
            <a:off x="104775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0643F05-197A-4EA2-B746-CE96DCBD18E2}"/>
              </a:ext>
            </a:extLst>
          </p:cNvPr>
          <p:cNvCxnSpPr>
            <a:cxnSpLocks/>
          </p:cNvCxnSpPr>
          <p:nvPr/>
        </p:nvCxnSpPr>
        <p:spPr>
          <a:xfrm>
            <a:off x="104775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C5B7368-EFCA-4967-A3B7-E2F1CA62BE2E}"/>
              </a:ext>
            </a:extLst>
          </p:cNvPr>
          <p:cNvCxnSpPr>
            <a:cxnSpLocks/>
          </p:cNvCxnSpPr>
          <p:nvPr/>
        </p:nvCxnSpPr>
        <p:spPr>
          <a:xfrm>
            <a:off x="1099185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4683A8C-2B73-4A98-961F-82A55F4E92C2}"/>
              </a:ext>
            </a:extLst>
          </p:cNvPr>
          <p:cNvCxnSpPr/>
          <p:nvPr/>
        </p:nvCxnSpPr>
        <p:spPr>
          <a:xfrm>
            <a:off x="1116330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04D3EB3-B2B6-4EF2-A242-A87DE75D392D}"/>
              </a:ext>
            </a:extLst>
          </p:cNvPr>
          <p:cNvCxnSpPr/>
          <p:nvPr/>
        </p:nvCxnSpPr>
        <p:spPr>
          <a:xfrm>
            <a:off x="1061085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E75A599-650A-4514-9805-BAED1FBFAE5F}"/>
              </a:ext>
            </a:extLst>
          </p:cNvPr>
          <p:cNvCxnSpPr/>
          <p:nvPr/>
        </p:nvCxnSpPr>
        <p:spPr>
          <a:xfrm>
            <a:off x="10106025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9F54C43-B510-43D7-9B03-BFE898B6C7B0}"/>
              </a:ext>
            </a:extLst>
          </p:cNvPr>
          <p:cNvCxnSpPr/>
          <p:nvPr/>
        </p:nvCxnSpPr>
        <p:spPr>
          <a:xfrm>
            <a:off x="10620375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DB56882-2D76-4185-AFE3-01D8367B1B96}"/>
              </a:ext>
            </a:extLst>
          </p:cNvPr>
          <p:cNvCxnSpPr/>
          <p:nvPr/>
        </p:nvCxnSpPr>
        <p:spPr>
          <a:xfrm>
            <a:off x="11163300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980E70F-C8D7-4F72-9B6F-0F6C8269A420}"/>
              </a:ext>
            </a:extLst>
          </p:cNvPr>
          <p:cNvCxnSpPr/>
          <p:nvPr/>
        </p:nvCxnSpPr>
        <p:spPr>
          <a:xfrm>
            <a:off x="11163300" y="5857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1937627-7089-43B1-8288-BB22F0AED164}"/>
              </a:ext>
            </a:extLst>
          </p:cNvPr>
          <p:cNvCxnSpPr/>
          <p:nvPr/>
        </p:nvCxnSpPr>
        <p:spPr>
          <a:xfrm>
            <a:off x="11163300" y="53721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B4CF392-8F5E-4337-BF5C-6B9191C72530}"/>
              </a:ext>
            </a:extLst>
          </p:cNvPr>
          <p:cNvCxnSpPr/>
          <p:nvPr/>
        </p:nvCxnSpPr>
        <p:spPr>
          <a:xfrm>
            <a:off x="9586912" y="4157662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9B3B21C-5F48-4FE3-AA67-E9D2A190D597}"/>
              </a:ext>
            </a:extLst>
          </p:cNvPr>
          <p:cNvCxnSpPr/>
          <p:nvPr/>
        </p:nvCxnSpPr>
        <p:spPr>
          <a:xfrm>
            <a:off x="10596562" y="55149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03857B9-CEAD-493E-9A05-B668C654BDF8}"/>
              </a:ext>
            </a:extLst>
          </p:cNvPr>
          <p:cNvCxnSpPr/>
          <p:nvPr/>
        </p:nvCxnSpPr>
        <p:spPr>
          <a:xfrm>
            <a:off x="1005840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D19192C-EC06-4396-A4BB-78258A99D300}"/>
              </a:ext>
            </a:extLst>
          </p:cNvPr>
          <p:cNvCxnSpPr/>
          <p:nvPr/>
        </p:nvCxnSpPr>
        <p:spPr>
          <a:xfrm>
            <a:off x="1057275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DC2EE89-D454-48CE-A439-29F6A56FC210}"/>
              </a:ext>
            </a:extLst>
          </p:cNvPr>
          <p:cNvCxnSpPr/>
          <p:nvPr/>
        </p:nvCxnSpPr>
        <p:spPr>
          <a:xfrm>
            <a:off x="10082212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8D94A30-0980-4B1A-A574-C2A18EE25160}"/>
              </a:ext>
            </a:extLst>
          </p:cNvPr>
          <p:cNvCxnSpPr/>
          <p:nvPr/>
        </p:nvCxnSpPr>
        <p:spPr>
          <a:xfrm>
            <a:off x="9563100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2F8538D-AF8A-4CAA-B4A0-AC756F287129}"/>
              </a:ext>
            </a:extLst>
          </p:cNvPr>
          <p:cNvCxnSpPr/>
          <p:nvPr/>
        </p:nvCxnSpPr>
        <p:spPr>
          <a:xfrm>
            <a:off x="11139487" y="59721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ECA39C2-09A6-49BC-809F-A2EB10B47309}"/>
              </a:ext>
            </a:extLst>
          </p:cNvPr>
          <p:cNvCxnSpPr>
            <a:cxnSpLocks/>
          </p:cNvCxnSpPr>
          <p:nvPr/>
        </p:nvCxnSpPr>
        <p:spPr>
          <a:xfrm>
            <a:off x="104775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4D370AC-C239-4E4F-8DAB-2133B8CD50F0}"/>
              </a:ext>
            </a:extLst>
          </p:cNvPr>
          <p:cNvCxnSpPr/>
          <p:nvPr/>
        </p:nvCxnSpPr>
        <p:spPr>
          <a:xfrm>
            <a:off x="10644187" y="53911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7139AF8-12D5-461F-B1DC-3C1DCC3F6C5D}"/>
              </a:ext>
            </a:extLst>
          </p:cNvPr>
          <p:cNvCxnSpPr/>
          <p:nvPr/>
        </p:nvCxnSpPr>
        <p:spPr>
          <a:xfrm>
            <a:off x="95440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36267FD-03FB-496D-9EA1-EE789DAC8AEE}"/>
              </a:ext>
            </a:extLst>
          </p:cNvPr>
          <p:cNvCxnSpPr/>
          <p:nvPr/>
        </p:nvCxnSpPr>
        <p:spPr>
          <a:xfrm>
            <a:off x="9020175" y="594360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47CD224-EA6D-465F-9257-58F6A90A7696}"/>
              </a:ext>
            </a:extLst>
          </p:cNvPr>
          <p:cNvCxnSpPr>
            <a:cxnSpLocks/>
          </p:cNvCxnSpPr>
          <p:nvPr/>
        </p:nvCxnSpPr>
        <p:spPr>
          <a:xfrm>
            <a:off x="8924925" y="367665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1505065-448B-45BD-B773-058B6DF606D6}"/>
              </a:ext>
            </a:extLst>
          </p:cNvPr>
          <p:cNvCxnSpPr>
            <a:cxnSpLocks/>
          </p:cNvCxnSpPr>
          <p:nvPr/>
        </p:nvCxnSpPr>
        <p:spPr>
          <a:xfrm>
            <a:off x="8924925" y="412908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D38A302-3541-4F63-A188-4213AE197B94}"/>
              </a:ext>
            </a:extLst>
          </p:cNvPr>
          <p:cNvCxnSpPr>
            <a:cxnSpLocks/>
          </p:cNvCxnSpPr>
          <p:nvPr/>
        </p:nvCxnSpPr>
        <p:spPr>
          <a:xfrm>
            <a:off x="8924925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104459D-6A82-492B-9905-45B28F3A3456}"/>
              </a:ext>
            </a:extLst>
          </p:cNvPr>
          <p:cNvCxnSpPr>
            <a:cxnSpLocks/>
          </p:cNvCxnSpPr>
          <p:nvPr/>
        </p:nvCxnSpPr>
        <p:spPr>
          <a:xfrm>
            <a:off x="8934450" y="55149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196FB3D-EFE0-4FBF-9881-52516B33B68A}"/>
              </a:ext>
            </a:extLst>
          </p:cNvPr>
          <p:cNvCxnSpPr>
            <a:cxnSpLocks/>
          </p:cNvCxnSpPr>
          <p:nvPr/>
        </p:nvCxnSpPr>
        <p:spPr>
          <a:xfrm>
            <a:off x="8934450" y="50385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0647523-E92A-4C04-B4DB-77097F15C267}"/>
              </a:ext>
            </a:extLst>
          </p:cNvPr>
          <p:cNvCxnSpPr>
            <a:cxnSpLocks/>
          </p:cNvCxnSpPr>
          <p:nvPr/>
        </p:nvCxnSpPr>
        <p:spPr>
          <a:xfrm>
            <a:off x="8934450" y="59721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F078BD6-11B7-48B9-A3E3-1D697150A49C}"/>
              </a:ext>
            </a:extLst>
          </p:cNvPr>
          <p:cNvCxnSpPr/>
          <p:nvPr/>
        </p:nvCxnSpPr>
        <p:spPr>
          <a:xfrm>
            <a:off x="9591675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6BBCFE-E86F-463C-A1EC-2D46AC1ACECC}"/>
              </a:ext>
            </a:extLst>
          </p:cNvPr>
          <p:cNvCxnSpPr/>
          <p:nvPr/>
        </p:nvCxnSpPr>
        <p:spPr>
          <a:xfrm>
            <a:off x="9105900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1CF9A11-5208-4CE6-B305-B8CC8159EEBB}"/>
              </a:ext>
            </a:extLst>
          </p:cNvPr>
          <p:cNvCxnSpPr/>
          <p:nvPr/>
        </p:nvCxnSpPr>
        <p:spPr>
          <a:xfrm>
            <a:off x="10106025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54D513D-B712-4660-BF71-1E83B3943AB3}"/>
              </a:ext>
            </a:extLst>
          </p:cNvPr>
          <p:cNvCxnSpPr/>
          <p:nvPr/>
        </p:nvCxnSpPr>
        <p:spPr>
          <a:xfrm>
            <a:off x="10644187" y="3571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0AB45D7-8930-4C31-A63A-F1FE0BA57F30}"/>
              </a:ext>
            </a:extLst>
          </p:cNvPr>
          <p:cNvCxnSpPr/>
          <p:nvPr/>
        </p:nvCxnSpPr>
        <p:spPr>
          <a:xfrm>
            <a:off x="11187112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7DB5A00-33B2-4593-9887-16EEBF32D280}"/>
              </a:ext>
            </a:extLst>
          </p:cNvPr>
          <p:cNvCxnSpPr/>
          <p:nvPr/>
        </p:nvCxnSpPr>
        <p:spPr>
          <a:xfrm>
            <a:off x="11163299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ABFF044-2BAC-4725-977A-4AF5AE1E30D7}"/>
              </a:ext>
            </a:extLst>
          </p:cNvPr>
          <p:cNvCxnSpPr/>
          <p:nvPr/>
        </p:nvCxnSpPr>
        <p:spPr>
          <a:xfrm>
            <a:off x="10063162" y="4137926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87AEF7A-1A3A-43F9-95D0-E6CD1B02618F}"/>
              </a:ext>
            </a:extLst>
          </p:cNvPr>
          <p:cNvCxnSpPr>
            <a:cxnSpLocks/>
          </p:cNvCxnSpPr>
          <p:nvPr/>
        </p:nvCxnSpPr>
        <p:spPr>
          <a:xfrm>
            <a:off x="9953625" y="456723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84B916B-C1D4-4A3A-86F1-4262DBDFC831}"/>
              </a:ext>
            </a:extLst>
          </p:cNvPr>
          <p:cNvCxnSpPr>
            <a:cxnSpLocks/>
          </p:cNvCxnSpPr>
          <p:nvPr/>
        </p:nvCxnSpPr>
        <p:spPr>
          <a:xfrm>
            <a:off x="11544299" y="503373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7F1AE20-7D67-47B8-8440-4BDCAFF262B5}"/>
              </a:ext>
            </a:extLst>
          </p:cNvPr>
          <p:cNvCxnSpPr/>
          <p:nvPr/>
        </p:nvCxnSpPr>
        <p:spPr>
          <a:xfrm>
            <a:off x="111061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5E18511-1D52-41BD-8C29-74115CA02D02}"/>
              </a:ext>
            </a:extLst>
          </p:cNvPr>
          <p:cNvCxnSpPr>
            <a:cxnSpLocks/>
          </p:cNvCxnSpPr>
          <p:nvPr/>
        </p:nvCxnSpPr>
        <p:spPr>
          <a:xfrm>
            <a:off x="10991850" y="5019674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B1F3D3-F00F-4282-9038-7DA4E525D67F}"/>
              </a:ext>
            </a:extLst>
          </p:cNvPr>
          <p:cNvCxnSpPr>
            <a:cxnSpLocks/>
          </p:cNvCxnSpPr>
          <p:nvPr/>
        </p:nvCxnSpPr>
        <p:spPr>
          <a:xfrm flipH="1" flipV="1">
            <a:off x="10651325" y="5439460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484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F229-8E5A-49E9-804F-7DE37A0A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t>Needleman-Wunsch Algorithm</a:t>
            </a:r>
            <a:b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</a:br>
            <a:r>
              <a:rPr lang="en-US" sz="28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Traceback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C1F459-043A-45A8-8B58-B35CC1506761}"/>
              </a:ext>
            </a:extLst>
          </p:cNvPr>
          <p:cNvCxnSpPr/>
          <p:nvPr/>
        </p:nvCxnSpPr>
        <p:spPr>
          <a:xfrm>
            <a:off x="7153275" y="581977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E7B7B-D4D0-4385-8F31-2F537543C843}"/>
              </a:ext>
            </a:extLst>
          </p:cNvPr>
          <p:cNvSpPr txBox="1"/>
          <p:nvPr/>
        </p:nvSpPr>
        <p:spPr>
          <a:xfrm>
            <a:off x="1152525" y="2538412"/>
            <a:ext cx="637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the last block, and trace back to the first block</a:t>
            </a:r>
          </a:p>
          <a:p>
            <a:r>
              <a:rPr lang="en-US" dirty="0"/>
              <a:t>Through the opposite path </a:t>
            </a:r>
          </a:p>
          <a:p>
            <a:endParaRPr lang="en-US" dirty="0"/>
          </a:p>
        </p:txBody>
      </p:sp>
      <p:sp>
        <p:nvSpPr>
          <p:cNvPr id="57" name="Flowchart: Magnetic Disk 56">
            <a:extLst>
              <a:ext uri="{FF2B5EF4-FFF2-40B4-BE49-F238E27FC236}">
                <a16:creationId xmlns:a16="http://schemas.microsoft.com/office/drawing/2014/main" id="{A27E4DF0-49E3-48BA-984F-06F4FAB5695C}"/>
              </a:ext>
            </a:extLst>
          </p:cNvPr>
          <p:cNvSpPr/>
          <p:nvPr/>
        </p:nvSpPr>
        <p:spPr>
          <a:xfrm>
            <a:off x="833434" y="3905250"/>
            <a:ext cx="1223962" cy="2038549"/>
          </a:xfrm>
          <a:prstGeom prst="flowChartMagneticDisk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A8B4B1CF-9071-4D58-B706-C813F8C7BAB4}"/>
              </a:ext>
            </a:extLst>
          </p:cNvPr>
          <p:cNvSpPr/>
          <p:nvPr/>
        </p:nvSpPr>
        <p:spPr>
          <a:xfrm>
            <a:off x="6877050" y="3799786"/>
            <a:ext cx="1223962" cy="2106113"/>
          </a:xfrm>
          <a:prstGeom prst="flowChartMagneticDisk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F83D9-A7DC-44B7-9FDA-484D0F11B510}"/>
              </a:ext>
            </a:extLst>
          </p:cNvPr>
          <p:cNvSpPr txBox="1"/>
          <p:nvPr/>
        </p:nvSpPr>
        <p:spPr>
          <a:xfrm>
            <a:off x="1200149" y="4648736"/>
            <a:ext cx="476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</a:t>
            </a:r>
          </a:p>
          <a:p>
            <a:pPr algn="ctr"/>
            <a:r>
              <a:rPr lang="en-US" sz="1600" dirty="0"/>
              <a:t>G</a:t>
            </a:r>
          </a:p>
          <a:p>
            <a:pPr algn="ctr"/>
            <a:r>
              <a:rPr lang="en-US" sz="1600" dirty="0"/>
              <a:t>G</a:t>
            </a:r>
          </a:p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B51ED-A6E5-4E5A-BCA5-8CF37CCF7B95}"/>
              </a:ext>
            </a:extLst>
          </p:cNvPr>
          <p:cNvSpPr txBox="1"/>
          <p:nvPr/>
        </p:nvSpPr>
        <p:spPr>
          <a:xfrm>
            <a:off x="7277116" y="4494847"/>
            <a:ext cx="504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14DF81-5BE5-4944-B0B0-13ABD00D3079}"/>
              </a:ext>
            </a:extLst>
          </p:cNvPr>
          <p:cNvSpPr txBox="1"/>
          <p:nvPr/>
        </p:nvSpPr>
        <p:spPr>
          <a:xfrm>
            <a:off x="1090596" y="3353482"/>
            <a:ext cx="69056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String 1												String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A2B27AD-A09E-48FB-9326-F2946AF05547}"/>
              </a:ext>
            </a:extLst>
          </p:cNvPr>
          <p:cNvCxnSpPr/>
          <p:nvPr/>
        </p:nvCxnSpPr>
        <p:spPr>
          <a:xfrm>
            <a:off x="9058275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65114FA-207A-4F98-A1AF-E9AB193D96A7}"/>
              </a:ext>
            </a:extLst>
          </p:cNvPr>
          <p:cNvCxnSpPr>
            <a:cxnSpLocks/>
          </p:cNvCxnSpPr>
          <p:nvPr/>
        </p:nvCxnSpPr>
        <p:spPr>
          <a:xfrm>
            <a:off x="9448800" y="41148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EC1D67-E4AC-45D6-9766-EB10CA1AFC3F}"/>
              </a:ext>
            </a:extLst>
          </p:cNvPr>
          <p:cNvCxnSpPr/>
          <p:nvPr/>
        </p:nvCxnSpPr>
        <p:spPr>
          <a:xfrm>
            <a:off x="96107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FA5D4C7-A380-40E2-AFA8-E270C84C6E39}"/>
              </a:ext>
            </a:extLst>
          </p:cNvPr>
          <p:cNvCxnSpPr/>
          <p:nvPr/>
        </p:nvCxnSpPr>
        <p:spPr>
          <a:xfrm>
            <a:off x="101060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C505832-F44E-4208-A209-B98063BA844E}"/>
              </a:ext>
            </a:extLst>
          </p:cNvPr>
          <p:cNvCxnSpPr/>
          <p:nvPr/>
        </p:nvCxnSpPr>
        <p:spPr>
          <a:xfrm>
            <a:off x="1061085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7BB7AB2-7BDA-430A-8628-3D82E00B92BF}"/>
              </a:ext>
            </a:extLst>
          </p:cNvPr>
          <p:cNvCxnSpPr/>
          <p:nvPr/>
        </p:nvCxnSpPr>
        <p:spPr>
          <a:xfrm>
            <a:off x="1116330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3F863B7-DE26-4FA5-BACE-EBC2D5796456}"/>
              </a:ext>
            </a:extLst>
          </p:cNvPr>
          <p:cNvCxnSpPr>
            <a:cxnSpLocks/>
          </p:cNvCxnSpPr>
          <p:nvPr/>
        </p:nvCxnSpPr>
        <p:spPr>
          <a:xfrm>
            <a:off x="9448800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27C797-D424-4780-BC33-334483D16122}"/>
              </a:ext>
            </a:extLst>
          </p:cNvPr>
          <p:cNvCxnSpPr>
            <a:cxnSpLocks/>
          </p:cNvCxnSpPr>
          <p:nvPr/>
        </p:nvCxnSpPr>
        <p:spPr>
          <a:xfrm>
            <a:off x="94488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78962D-E59F-40F8-A367-F6ADB5F38806}"/>
              </a:ext>
            </a:extLst>
          </p:cNvPr>
          <p:cNvCxnSpPr>
            <a:cxnSpLocks/>
          </p:cNvCxnSpPr>
          <p:nvPr/>
        </p:nvCxnSpPr>
        <p:spPr>
          <a:xfrm>
            <a:off x="94488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1BADDF-58E7-4F5C-A564-8495AE0088DE}"/>
              </a:ext>
            </a:extLst>
          </p:cNvPr>
          <p:cNvCxnSpPr>
            <a:cxnSpLocks/>
          </p:cNvCxnSpPr>
          <p:nvPr/>
        </p:nvCxnSpPr>
        <p:spPr>
          <a:xfrm>
            <a:off x="94488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D574E2E-5229-4FD8-B188-B9D1D2C7A313}"/>
              </a:ext>
            </a:extLst>
          </p:cNvPr>
          <p:cNvCxnSpPr>
            <a:cxnSpLocks/>
          </p:cNvCxnSpPr>
          <p:nvPr/>
        </p:nvCxnSpPr>
        <p:spPr>
          <a:xfrm>
            <a:off x="9953625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F4985A4-3AE4-453E-A888-28B7D7E37488}"/>
              </a:ext>
            </a:extLst>
          </p:cNvPr>
          <p:cNvCxnSpPr>
            <a:cxnSpLocks/>
          </p:cNvCxnSpPr>
          <p:nvPr/>
        </p:nvCxnSpPr>
        <p:spPr>
          <a:xfrm>
            <a:off x="9953625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CF55E65-7BC5-4230-8A95-41750ACDE611}"/>
              </a:ext>
            </a:extLst>
          </p:cNvPr>
          <p:cNvCxnSpPr>
            <a:cxnSpLocks/>
          </p:cNvCxnSpPr>
          <p:nvPr/>
        </p:nvCxnSpPr>
        <p:spPr>
          <a:xfrm>
            <a:off x="9953625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DE10D6B-827A-4FC4-8922-776A841246E5}"/>
              </a:ext>
            </a:extLst>
          </p:cNvPr>
          <p:cNvCxnSpPr>
            <a:cxnSpLocks/>
          </p:cNvCxnSpPr>
          <p:nvPr/>
        </p:nvCxnSpPr>
        <p:spPr>
          <a:xfrm>
            <a:off x="104775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763A98-7FFB-467F-A02B-4F7F1311C119}"/>
              </a:ext>
            </a:extLst>
          </p:cNvPr>
          <p:cNvCxnSpPr>
            <a:cxnSpLocks/>
          </p:cNvCxnSpPr>
          <p:nvPr/>
        </p:nvCxnSpPr>
        <p:spPr>
          <a:xfrm>
            <a:off x="104775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2B86B62-A010-4AAF-A921-F8CF338FF0CF}"/>
              </a:ext>
            </a:extLst>
          </p:cNvPr>
          <p:cNvCxnSpPr>
            <a:cxnSpLocks/>
          </p:cNvCxnSpPr>
          <p:nvPr/>
        </p:nvCxnSpPr>
        <p:spPr>
          <a:xfrm>
            <a:off x="1099185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A3573E4-759E-4532-9DE2-463176B2996A}"/>
              </a:ext>
            </a:extLst>
          </p:cNvPr>
          <p:cNvCxnSpPr/>
          <p:nvPr/>
        </p:nvCxnSpPr>
        <p:spPr>
          <a:xfrm>
            <a:off x="1116330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97749BB-DE9A-4B35-8531-6A0A87B796D4}"/>
              </a:ext>
            </a:extLst>
          </p:cNvPr>
          <p:cNvCxnSpPr/>
          <p:nvPr/>
        </p:nvCxnSpPr>
        <p:spPr>
          <a:xfrm>
            <a:off x="1061085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F2B50B-7633-45CC-81A0-4F61842A1EC2}"/>
              </a:ext>
            </a:extLst>
          </p:cNvPr>
          <p:cNvCxnSpPr/>
          <p:nvPr/>
        </p:nvCxnSpPr>
        <p:spPr>
          <a:xfrm>
            <a:off x="10106025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FD0774D-6280-482F-A750-7EC01E478DF0}"/>
              </a:ext>
            </a:extLst>
          </p:cNvPr>
          <p:cNvCxnSpPr/>
          <p:nvPr/>
        </p:nvCxnSpPr>
        <p:spPr>
          <a:xfrm>
            <a:off x="10620375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080A273-9A07-46C0-82B2-FADA0E57DDD8}"/>
              </a:ext>
            </a:extLst>
          </p:cNvPr>
          <p:cNvCxnSpPr/>
          <p:nvPr/>
        </p:nvCxnSpPr>
        <p:spPr>
          <a:xfrm>
            <a:off x="11163300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AE8642-7165-4182-B12C-022F92872178}"/>
              </a:ext>
            </a:extLst>
          </p:cNvPr>
          <p:cNvCxnSpPr/>
          <p:nvPr/>
        </p:nvCxnSpPr>
        <p:spPr>
          <a:xfrm>
            <a:off x="11163300" y="5857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B08E75E-A07C-415F-AC08-91B75424725D}"/>
              </a:ext>
            </a:extLst>
          </p:cNvPr>
          <p:cNvCxnSpPr/>
          <p:nvPr/>
        </p:nvCxnSpPr>
        <p:spPr>
          <a:xfrm>
            <a:off x="11163300" y="53721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D1DF1E2-82A8-41BA-AF63-B844477BFB22}"/>
              </a:ext>
            </a:extLst>
          </p:cNvPr>
          <p:cNvCxnSpPr/>
          <p:nvPr/>
        </p:nvCxnSpPr>
        <p:spPr>
          <a:xfrm>
            <a:off x="9586912" y="4157662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B5366C7-6FB8-4A38-8933-61346949A785}"/>
              </a:ext>
            </a:extLst>
          </p:cNvPr>
          <p:cNvCxnSpPr/>
          <p:nvPr/>
        </p:nvCxnSpPr>
        <p:spPr>
          <a:xfrm>
            <a:off x="10596562" y="55149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DEDABD-D63B-49A1-8B1B-97A6127F9CC1}"/>
              </a:ext>
            </a:extLst>
          </p:cNvPr>
          <p:cNvCxnSpPr/>
          <p:nvPr/>
        </p:nvCxnSpPr>
        <p:spPr>
          <a:xfrm>
            <a:off x="1005840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9BBC453-03A0-411D-9F44-4230E2206B93}"/>
              </a:ext>
            </a:extLst>
          </p:cNvPr>
          <p:cNvCxnSpPr/>
          <p:nvPr/>
        </p:nvCxnSpPr>
        <p:spPr>
          <a:xfrm>
            <a:off x="1057275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D3E8505-9D9D-4EED-AA01-33484C7878EA}"/>
              </a:ext>
            </a:extLst>
          </p:cNvPr>
          <p:cNvCxnSpPr/>
          <p:nvPr/>
        </p:nvCxnSpPr>
        <p:spPr>
          <a:xfrm>
            <a:off x="10082212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F312CD-53AE-4F99-8D76-BBE5DDD689C4}"/>
              </a:ext>
            </a:extLst>
          </p:cNvPr>
          <p:cNvCxnSpPr/>
          <p:nvPr/>
        </p:nvCxnSpPr>
        <p:spPr>
          <a:xfrm>
            <a:off x="9563100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F68FFDB-7EA0-4B59-A439-48CB5F39C4E8}"/>
              </a:ext>
            </a:extLst>
          </p:cNvPr>
          <p:cNvCxnSpPr/>
          <p:nvPr/>
        </p:nvCxnSpPr>
        <p:spPr>
          <a:xfrm>
            <a:off x="11139487" y="59721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A57D2F8-6B16-4C7E-9F1E-5579E3F3F922}"/>
              </a:ext>
            </a:extLst>
          </p:cNvPr>
          <p:cNvCxnSpPr>
            <a:cxnSpLocks/>
          </p:cNvCxnSpPr>
          <p:nvPr/>
        </p:nvCxnSpPr>
        <p:spPr>
          <a:xfrm>
            <a:off x="10515598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A301C12-4CC0-426F-B9A8-7B3F4D37FF08}"/>
              </a:ext>
            </a:extLst>
          </p:cNvPr>
          <p:cNvCxnSpPr/>
          <p:nvPr/>
        </p:nvCxnSpPr>
        <p:spPr>
          <a:xfrm>
            <a:off x="10644187" y="53911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62BEA8A-992F-42AD-8B96-D53E0BF19F1C}"/>
              </a:ext>
            </a:extLst>
          </p:cNvPr>
          <p:cNvCxnSpPr/>
          <p:nvPr/>
        </p:nvCxnSpPr>
        <p:spPr>
          <a:xfrm>
            <a:off x="95440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AE1B500-3A9E-4EE8-A26F-3FD06209744B}"/>
              </a:ext>
            </a:extLst>
          </p:cNvPr>
          <p:cNvCxnSpPr/>
          <p:nvPr/>
        </p:nvCxnSpPr>
        <p:spPr>
          <a:xfrm>
            <a:off x="9020175" y="594360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E8F3E812-9A8F-4DD4-9EDE-4D9297F8B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00913"/>
              </p:ext>
            </p:extLst>
          </p:nvPr>
        </p:nvGraphicFramePr>
        <p:xfrm>
          <a:off x="8167689" y="2866341"/>
          <a:ext cx="3676650" cy="365759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0703">
                  <a:extLst>
                    <a:ext uri="{9D8B030D-6E8A-4147-A177-3AD203B41FA5}">
                      <a16:colId xmlns:a16="http://schemas.microsoft.com/office/drawing/2014/main" val="17621111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6388066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44014509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85197838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3038361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16894884"/>
                    </a:ext>
                  </a:extLst>
                </a:gridCol>
                <a:gridCol w="553377">
                  <a:extLst>
                    <a:ext uri="{9D8B030D-6E8A-4147-A177-3AD203B41FA5}">
                      <a16:colId xmlns:a16="http://schemas.microsoft.com/office/drawing/2014/main" val="2046048002"/>
                    </a:ext>
                  </a:extLst>
                </a:gridCol>
              </a:tblGrid>
              <a:tr h="452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9623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56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90047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40423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4522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2709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09550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17512"/>
                  </a:ext>
                </a:extLst>
              </a:tr>
            </a:tbl>
          </a:graphicData>
        </a:graphic>
      </p:graphicFrame>
      <p:sp>
        <p:nvSpPr>
          <p:cNvPr id="98" name="Rectangle 97">
            <a:extLst>
              <a:ext uri="{FF2B5EF4-FFF2-40B4-BE49-F238E27FC236}">
                <a16:creationId xmlns:a16="http://schemas.microsoft.com/office/drawing/2014/main" id="{D2FF5AEF-855E-41D4-83DC-0BDB51A69F59}"/>
              </a:ext>
            </a:extLst>
          </p:cNvPr>
          <p:cNvSpPr/>
          <p:nvPr/>
        </p:nvSpPr>
        <p:spPr>
          <a:xfrm>
            <a:off x="11296649" y="6086475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7DC0E41-D0EA-4F17-BE50-72DDF924529D}"/>
              </a:ext>
            </a:extLst>
          </p:cNvPr>
          <p:cNvSpPr/>
          <p:nvPr/>
        </p:nvSpPr>
        <p:spPr>
          <a:xfrm>
            <a:off x="10744200" y="5622491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F4D89D4-C2A3-44F9-8E0D-E549B4388C8B}"/>
              </a:ext>
            </a:extLst>
          </p:cNvPr>
          <p:cNvSpPr/>
          <p:nvPr/>
        </p:nvSpPr>
        <p:spPr>
          <a:xfrm>
            <a:off x="10244139" y="5153251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A8A2B-43DD-4ABA-A83F-58DD8FDA7853}"/>
              </a:ext>
            </a:extLst>
          </p:cNvPr>
          <p:cNvSpPr/>
          <p:nvPr/>
        </p:nvSpPr>
        <p:spPr>
          <a:xfrm>
            <a:off x="9686920" y="4705350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7AFEFDD-2F61-4A3D-9BDD-08AC302D87E5}"/>
              </a:ext>
            </a:extLst>
          </p:cNvPr>
          <p:cNvCxnSpPr>
            <a:cxnSpLocks/>
          </p:cNvCxnSpPr>
          <p:nvPr/>
        </p:nvCxnSpPr>
        <p:spPr>
          <a:xfrm>
            <a:off x="11568108" y="59721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D6F7630-B36E-4E18-9F1D-AD47CF3EC7A9}"/>
              </a:ext>
            </a:extLst>
          </p:cNvPr>
          <p:cNvCxnSpPr/>
          <p:nvPr/>
        </p:nvCxnSpPr>
        <p:spPr>
          <a:xfrm>
            <a:off x="11163300" y="6309627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FA3ADA2-209D-4B73-B876-BC3DB57422E8}"/>
              </a:ext>
            </a:extLst>
          </p:cNvPr>
          <p:cNvSpPr/>
          <p:nvPr/>
        </p:nvSpPr>
        <p:spPr>
          <a:xfrm>
            <a:off x="9172578" y="4248836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AEF550F-C151-4267-B965-EE74B46A3164}"/>
              </a:ext>
            </a:extLst>
          </p:cNvPr>
          <p:cNvSpPr/>
          <p:nvPr/>
        </p:nvSpPr>
        <p:spPr>
          <a:xfrm>
            <a:off x="9172577" y="3801159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DADFAAE-3398-405C-AFA8-3FC1F6C36A55}"/>
              </a:ext>
            </a:extLst>
          </p:cNvPr>
          <p:cNvSpPr/>
          <p:nvPr/>
        </p:nvSpPr>
        <p:spPr>
          <a:xfrm>
            <a:off x="8677280" y="3353482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FA24724-CFC7-40EB-BE10-02A9714C1426}"/>
              </a:ext>
            </a:extLst>
          </p:cNvPr>
          <p:cNvCxnSpPr>
            <a:cxnSpLocks/>
          </p:cNvCxnSpPr>
          <p:nvPr/>
        </p:nvCxnSpPr>
        <p:spPr>
          <a:xfrm flipH="1" flipV="1">
            <a:off x="11172810" y="5906185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5BA9419-2657-4A71-B710-58A0B93F8FDE}"/>
              </a:ext>
            </a:extLst>
          </p:cNvPr>
          <p:cNvCxnSpPr/>
          <p:nvPr/>
        </p:nvCxnSpPr>
        <p:spPr>
          <a:xfrm>
            <a:off x="9058275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556FEED-DB56-4C69-9C1D-974EA16DCB04}"/>
              </a:ext>
            </a:extLst>
          </p:cNvPr>
          <p:cNvCxnSpPr>
            <a:cxnSpLocks/>
          </p:cNvCxnSpPr>
          <p:nvPr/>
        </p:nvCxnSpPr>
        <p:spPr>
          <a:xfrm>
            <a:off x="9448800" y="41148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6FA1B3A-2185-418F-BB29-784D243010EB}"/>
              </a:ext>
            </a:extLst>
          </p:cNvPr>
          <p:cNvCxnSpPr/>
          <p:nvPr/>
        </p:nvCxnSpPr>
        <p:spPr>
          <a:xfrm>
            <a:off x="96107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3C22214-4A2E-4C26-9348-BCAEA70C77E5}"/>
              </a:ext>
            </a:extLst>
          </p:cNvPr>
          <p:cNvCxnSpPr/>
          <p:nvPr/>
        </p:nvCxnSpPr>
        <p:spPr>
          <a:xfrm>
            <a:off x="101060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8C38818-23D4-4B73-B081-283F3813034A}"/>
              </a:ext>
            </a:extLst>
          </p:cNvPr>
          <p:cNvCxnSpPr/>
          <p:nvPr/>
        </p:nvCxnSpPr>
        <p:spPr>
          <a:xfrm>
            <a:off x="1061085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90544C7-5C45-42E5-A8B9-CFA914A27462}"/>
              </a:ext>
            </a:extLst>
          </p:cNvPr>
          <p:cNvCxnSpPr/>
          <p:nvPr/>
        </p:nvCxnSpPr>
        <p:spPr>
          <a:xfrm>
            <a:off x="1116330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E64174F-295A-4F3C-9F90-9F029D4E1E5C}"/>
              </a:ext>
            </a:extLst>
          </p:cNvPr>
          <p:cNvCxnSpPr>
            <a:cxnSpLocks/>
          </p:cNvCxnSpPr>
          <p:nvPr/>
        </p:nvCxnSpPr>
        <p:spPr>
          <a:xfrm>
            <a:off x="9448800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889D678-03C9-4CF5-8557-7353A857EF37}"/>
              </a:ext>
            </a:extLst>
          </p:cNvPr>
          <p:cNvCxnSpPr>
            <a:cxnSpLocks/>
          </p:cNvCxnSpPr>
          <p:nvPr/>
        </p:nvCxnSpPr>
        <p:spPr>
          <a:xfrm>
            <a:off x="94488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A56EAF0-193E-405D-9B91-6BB827A433A3}"/>
              </a:ext>
            </a:extLst>
          </p:cNvPr>
          <p:cNvCxnSpPr>
            <a:cxnSpLocks/>
          </p:cNvCxnSpPr>
          <p:nvPr/>
        </p:nvCxnSpPr>
        <p:spPr>
          <a:xfrm>
            <a:off x="94488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3D010F4-F77E-4FCA-8C64-617B0F19B1C1}"/>
              </a:ext>
            </a:extLst>
          </p:cNvPr>
          <p:cNvCxnSpPr>
            <a:cxnSpLocks/>
          </p:cNvCxnSpPr>
          <p:nvPr/>
        </p:nvCxnSpPr>
        <p:spPr>
          <a:xfrm>
            <a:off x="94488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CF3D661-4CCC-423A-8516-2F8D2B74CBBE}"/>
              </a:ext>
            </a:extLst>
          </p:cNvPr>
          <p:cNvCxnSpPr>
            <a:cxnSpLocks/>
          </p:cNvCxnSpPr>
          <p:nvPr/>
        </p:nvCxnSpPr>
        <p:spPr>
          <a:xfrm>
            <a:off x="9953625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D0F1DC5-8624-4DD4-9A4F-B20684A8A653}"/>
              </a:ext>
            </a:extLst>
          </p:cNvPr>
          <p:cNvCxnSpPr>
            <a:cxnSpLocks/>
          </p:cNvCxnSpPr>
          <p:nvPr/>
        </p:nvCxnSpPr>
        <p:spPr>
          <a:xfrm>
            <a:off x="9953625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79CCFAC-1DAA-47D5-B89C-F1981E883A0F}"/>
              </a:ext>
            </a:extLst>
          </p:cNvPr>
          <p:cNvCxnSpPr>
            <a:cxnSpLocks/>
          </p:cNvCxnSpPr>
          <p:nvPr/>
        </p:nvCxnSpPr>
        <p:spPr>
          <a:xfrm>
            <a:off x="9953625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C2FF5E0-AB90-4DB8-B652-6F425C549B2E}"/>
              </a:ext>
            </a:extLst>
          </p:cNvPr>
          <p:cNvCxnSpPr>
            <a:cxnSpLocks/>
          </p:cNvCxnSpPr>
          <p:nvPr/>
        </p:nvCxnSpPr>
        <p:spPr>
          <a:xfrm>
            <a:off x="104775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F2053CB-0D3D-45D7-9FC2-4C36FD16379C}"/>
              </a:ext>
            </a:extLst>
          </p:cNvPr>
          <p:cNvCxnSpPr>
            <a:cxnSpLocks/>
          </p:cNvCxnSpPr>
          <p:nvPr/>
        </p:nvCxnSpPr>
        <p:spPr>
          <a:xfrm>
            <a:off x="104775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45E56DE-41BC-497C-87B3-FA4CAAE8BC65}"/>
              </a:ext>
            </a:extLst>
          </p:cNvPr>
          <p:cNvCxnSpPr>
            <a:cxnSpLocks/>
          </p:cNvCxnSpPr>
          <p:nvPr/>
        </p:nvCxnSpPr>
        <p:spPr>
          <a:xfrm>
            <a:off x="1099185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7B2534B-2D9D-4CAC-820D-645CA0AB7EE2}"/>
              </a:ext>
            </a:extLst>
          </p:cNvPr>
          <p:cNvCxnSpPr/>
          <p:nvPr/>
        </p:nvCxnSpPr>
        <p:spPr>
          <a:xfrm>
            <a:off x="1116330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17F006D-4BE9-4A4C-890A-D421D5528F32}"/>
              </a:ext>
            </a:extLst>
          </p:cNvPr>
          <p:cNvCxnSpPr/>
          <p:nvPr/>
        </p:nvCxnSpPr>
        <p:spPr>
          <a:xfrm>
            <a:off x="1061085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5739B1D-9280-44A5-B3DA-0CFF2B52F97E}"/>
              </a:ext>
            </a:extLst>
          </p:cNvPr>
          <p:cNvCxnSpPr/>
          <p:nvPr/>
        </p:nvCxnSpPr>
        <p:spPr>
          <a:xfrm>
            <a:off x="10106025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E0ECEA7-2D86-411A-A64A-0384B9DED81E}"/>
              </a:ext>
            </a:extLst>
          </p:cNvPr>
          <p:cNvCxnSpPr/>
          <p:nvPr/>
        </p:nvCxnSpPr>
        <p:spPr>
          <a:xfrm>
            <a:off x="10620375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244FDFA-E3B9-47BC-ADAA-10639BC4860F}"/>
              </a:ext>
            </a:extLst>
          </p:cNvPr>
          <p:cNvCxnSpPr/>
          <p:nvPr/>
        </p:nvCxnSpPr>
        <p:spPr>
          <a:xfrm>
            <a:off x="11163300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E0FF90C-31E0-48E9-B6AD-2D21778318BB}"/>
              </a:ext>
            </a:extLst>
          </p:cNvPr>
          <p:cNvCxnSpPr/>
          <p:nvPr/>
        </p:nvCxnSpPr>
        <p:spPr>
          <a:xfrm>
            <a:off x="11163300" y="5857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DAEB0D5-EECE-43D6-9795-F98B8D001D1B}"/>
              </a:ext>
            </a:extLst>
          </p:cNvPr>
          <p:cNvCxnSpPr/>
          <p:nvPr/>
        </p:nvCxnSpPr>
        <p:spPr>
          <a:xfrm>
            <a:off x="11163300" y="53721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58377B7-3573-488C-9EDC-9A1D5164DB29}"/>
              </a:ext>
            </a:extLst>
          </p:cNvPr>
          <p:cNvCxnSpPr/>
          <p:nvPr/>
        </p:nvCxnSpPr>
        <p:spPr>
          <a:xfrm>
            <a:off x="9586912" y="4157662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D9FC11D-21DA-4356-B9A4-C9FB76B6D3A8}"/>
              </a:ext>
            </a:extLst>
          </p:cNvPr>
          <p:cNvCxnSpPr/>
          <p:nvPr/>
        </p:nvCxnSpPr>
        <p:spPr>
          <a:xfrm>
            <a:off x="10596562" y="55149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44040B4-09BD-4C94-82D6-8F601F6C19D0}"/>
              </a:ext>
            </a:extLst>
          </p:cNvPr>
          <p:cNvCxnSpPr/>
          <p:nvPr/>
        </p:nvCxnSpPr>
        <p:spPr>
          <a:xfrm>
            <a:off x="1005840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A6AD6E5-0113-4CA9-A569-05FCCF22AADA}"/>
              </a:ext>
            </a:extLst>
          </p:cNvPr>
          <p:cNvCxnSpPr/>
          <p:nvPr/>
        </p:nvCxnSpPr>
        <p:spPr>
          <a:xfrm>
            <a:off x="1057275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D5CD03C-BE40-4CBB-BE1E-DFDB84EB964D}"/>
              </a:ext>
            </a:extLst>
          </p:cNvPr>
          <p:cNvCxnSpPr/>
          <p:nvPr/>
        </p:nvCxnSpPr>
        <p:spPr>
          <a:xfrm>
            <a:off x="10082212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330AEC8-9C54-451A-8847-7B2775506F58}"/>
              </a:ext>
            </a:extLst>
          </p:cNvPr>
          <p:cNvCxnSpPr/>
          <p:nvPr/>
        </p:nvCxnSpPr>
        <p:spPr>
          <a:xfrm>
            <a:off x="9563100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FFAB9E-0465-46AA-802E-3D79123A91BF}"/>
              </a:ext>
            </a:extLst>
          </p:cNvPr>
          <p:cNvCxnSpPr/>
          <p:nvPr/>
        </p:nvCxnSpPr>
        <p:spPr>
          <a:xfrm>
            <a:off x="11139487" y="59721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7E139D0-2A1C-430E-8891-2486EA1A3D47}"/>
              </a:ext>
            </a:extLst>
          </p:cNvPr>
          <p:cNvCxnSpPr>
            <a:cxnSpLocks/>
          </p:cNvCxnSpPr>
          <p:nvPr/>
        </p:nvCxnSpPr>
        <p:spPr>
          <a:xfrm>
            <a:off x="104775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54855BA-9E61-43D0-BE0E-AC5832C725E2}"/>
              </a:ext>
            </a:extLst>
          </p:cNvPr>
          <p:cNvCxnSpPr/>
          <p:nvPr/>
        </p:nvCxnSpPr>
        <p:spPr>
          <a:xfrm>
            <a:off x="10644187" y="53911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2E2FD80-5AE9-4CE1-8B6B-5D2874D2AAC8}"/>
              </a:ext>
            </a:extLst>
          </p:cNvPr>
          <p:cNvCxnSpPr/>
          <p:nvPr/>
        </p:nvCxnSpPr>
        <p:spPr>
          <a:xfrm>
            <a:off x="95440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6D3FD9D-727D-4CF6-86D7-E79B47D67928}"/>
              </a:ext>
            </a:extLst>
          </p:cNvPr>
          <p:cNvCxnSpPr/>
          <p:nvPr/>
        </p:nvCxnSpPr>
        <p:spPr>
          <a:xfrm>
            <a:off x="9020175" y="594360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5F50858-F1BB-413B-964B-F9E4969C3275}"/>
              </a:ext>
            </a:extLst>
          </p:cNvPr>
          <p:cNvCxnSpPr>
            <a:cxnSpLocks/>
          </p:cNvCxnSpPr>
          <p:nvPr/>
        </p:nvCxnSpPr>
        <p:spPr>
          <a:xfrm>
            <a:off x="8924925" y="367665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75E0E90-65EC-4A9B-93F9-1A0E89246FC6}"/>
              </a:ext>
            </a:extLst>
          </p:cNvPr>
          <p:cNvCxnSpPr>
            <a:cxnSpLocks/>
          </p:cNvCxnSpPr>
          <p:nvPr/>
        </p:nvCxnSpPr>
        <p:spPr>
          <a:xfrm>
            <a:off x="8924925" y="412908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FFD03E9-2EAF-4AE8-BF3F-EA27955C14E6}"/>
              </a:ext>
            </a:extLst>
          </p:cNvPr>
          <p:cNvCxnSpPr>
            <a:cxnSpLocks/>
          </p:cNvCxnSpPr>
          <p:nvPr/>
        </p:nvCxnSpPr>
        <p:spPr>
          <a:xfrm>
            <a:off x="8924925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FABABCC-3E0B-4BE5-BACF-6F104D410EF8}"/>
              </a:ext>
            </a:extLst>
          </p:cNvPr>
          <p:cNvCxnSpPr>
            <a:cxnSpLocks/>
          </p:cNvCxnSpPr>
          <p:nvPr/>
        </p:nvCxnSpPr>
        <p:spPr>
          <a:xfrm>
            <a:off x="8934450" y="55149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98485AB-9453-4315-BF89-0A7582D1B81A}"/>
              </a:ext>
            </a:extLst>
          </p:cNvPr>
          <p:cNvCxnSpPr>
            <a:cxnSpLocks/>
          </p:cNvCxnSpPr>
          <p:nvPr/>
        </p:nvCxnSpPr>
        <p:spPr>
          <a:xfrm>
            <a:off x="8934450" y="50385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DC7679-E88A-44AA-B702-2D679357FD81}"/>
              </a:ext>
            </a:extLst>
          </p:cNvPr>
          <p:cNvCxnSpPr>
            <a:cxnSpLocks/>
          </p:cNvCxnSpPr>
          <p:nvPr/>
        </p:nvCxnSpPr>
        <p:spPr>
          <a:xfrm>
            <a:off x="8934450" y="59721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33D7BBF-04D3-4B94-B051-9BD7E0F78369}"/>
              </a:ext>
            </a:extLst>
          </p:cNvPr>
          <p:cNvCxnSpPr/>
          <p:nvPr/>
        </p:nvCxnSpPr>
        <p:spPr>
          <a:xfrm>
            <a:off x="9591675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3196A45-1AED-4576-B119-AEF353726258}"/>
              </a:ext>
            </a:extLst>
          </p:cNvPr>
          <p:cNvCxnSpPr/>
          <p:nvPr/>
        </p:nvCxnSpPr>
        <p:spPr>
          <a:xfrm>
            <a:off x="9105900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BE242B6-7B65-4D55-9639-7F35EB801571}"/>
              </a:ext>
            </a:extLst>
          </p:cNvPr>
          <p:cNvCxnSpPr/>
          <p:nvPr/>
        </p:nvCxnSpPr>
        <p:spPr>
          <a:xfrm>
            <a:off x="10106025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0C0E369-A7F0-4332-92FD-C32126E97EFE}"/>
              </a:ext>
            </a:extLst>
          </p:cNvPr>
          <p:cNvCxnSpPr/>
          <p:nvPr/>
        </p:nvCxnSpPr>
        <p:spPr>
          <a:xfrm>
            <a:off x="10644187" y="3571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125389D-982A-4E82-AD2A-D4BB569079F4}"/>
              </a:ext>
            </a:extLst>
          </p:cNvPr>
          <p:cNvCxnSpPr/>
          <p:nvPr/>
        </p:nvCxnSpPr>
        <p:spPr>
          <a:xfrm>
            <a:off x="11187112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A9B0986-1FF0-4ADB-B51F-53B6CB275766}"/>
              </a:ext>
            </a:extLst>
          </p:cNvPr>
          <p:cNvCxnSpPr/>
          <p:nvPr/>
        </p:nvCxnSpPr>
        <p:spPr>
          <a:xfrm>
            <a:off x="11163299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4651530-E8D0-44B2-9BE1-36BB4F281930}"/>
              </a:ext>
            </a:extLst>
          </p:cNvPr>
          <p:cNvCxnSpPr/>
          <p:nvPr/>
        </p:nvCxnSpPr>
        <p:spPr>
          <a:xfrm>
            <a:off x="10063162" y="4137926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5172E19-A81C-4D8C-A640-22F29E19D164}"/>
              </a:ext>
            </a:extLst>
          </p:cNvPr>
          <p:cNvCxnSpPr>
            <a:cxnSpLocks/>
          </p:cNvCxnSpPr>
          <p:nvPr/>
        </p:nvCxnSpPr>
        <p:spPr>
          <a:xfrm>
            <a:off x="9953625" y="456723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A0396AA-E8E3-4275-A0A7-8C1B76E636F2}"/>
              </a:ext>
            </a:extLst>
          </p:cNvPr>
          <p:cNvCxnSpPr>
            <a:cxnSpLocks/>
          </p:cNvCxnSpPr>
          <p:nvPr/>
        </p:nvCxnSpPr>
        <p:spPr>
          <a:xfrm>
            <a:off x="11544299" y="503373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DEE23B1-3D55-4DF8-9381-71B18983FF76}"/>
              </a:ext>
            </a:extLst>
          </p:cNvPr>
          <p:cNvCxnSpPr/>
          <p:nvPr/>
        </p:nvCxnSpPr>
        <p:spPr>
          <a:xfrm>
            <a:off x="111061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421F6B3-CE92-4F8A-A790-2A4C310E4B65}"/>
              </a:ext>
            </a:extLst>
          </p:cNvPr>
          <p:cNvCxnSpPr>
            <a:cxnSpLocks/>
          </p:cNvCxnSpPr>
          <p:nvPr/>
        </p:nvCxnSpPr>
        <p:spPr>
          <a:xfrm>
            <a:off x="10991850" y="5019674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90CD5FD-6B8D-42EC-A104-DABC2058C073}"/>
              </a:ext>
            </a:extLst>
          </p:cNvPr>
          <p:cNvCxnSpPr>
            <a:cxnSpLocks/>
          </p:cNvCxnSpPr>
          <p:nvPr/>
        </p:nvCxnSpPr>
        <p:spPr>
          <a:xfrm flipH="1" flipV="1">
            <a:off x="10651325" y="5439460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3BB7818-A188-43BB-8140-625B14FD6418}"/>
              </a:ext>
            </a:extLst>
          </p:cNvPr>
          <p:cNvCxnSpPr>
            <a:cxnSpLocks/>
          </p:cNvCxnSpPr>
          <p:nvPr/>
        </p:nvCxnSpPr>
        <p:spPr>
          <a:xfrm flipH="1" flipV="1">
            <a:off x="10165551" y="4990914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FA222D4-2B7F-494C-82C2-F961A5318992}"/>
              </a:ext>
            </a:extLst>
          </p:cNvPr>
          <p:cNvCxnSpPr>
            <a:cxnSpLocks/>
          </p:cNvCxnSpPr>
          <p:nvPr/>
        </p:nvCxnSpPr>
        <p:spPr>
          <a:xfrm flipH="1" flipV="1">
            <a:off x="9603570" y="4543196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F8698A-0A0A-4E06-AC96-98ABC794A1B9}"/>
              </a:ext>
            </a:extLst>
          </p:cNvPr>
          <p:cNvCxnSpPr>
            <a:cxnSpLocks/>
          </p:cNvCxnSpPr>
          <p:nvPr/>
        </p:nvCxnSpPr>
        <p:spPr>
          <a:xfrm flipV="1">
            <a:off x="9544050" y="4083843"/>
            <a:ext cx="0" cy="37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170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F229-8E5A-49E9-804F-7DE37A0A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t>Needleman-Wunsch Algorithm</a:t>
            </a:r>
            <a:b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</a:br>
            <a:r>
              <a:rPr lang="en-US" sz="28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Traceback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C1F459-043A-45A8-8B58-B35CC1506761}"/>
              </a:ext>
            </a:extLst>
          </p:cNvPr>
          <p:cNvCxnSpPr/>
          <p:nvPr/>
        </p:nvCxnSpPr>
        <p:spPr>
          <a:xfrm>
            <a:off x="7153275" y="581977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E7B7B-D4D0-4385-8F31-2F537543C843}"/>
              </a:ext>
            </a:extLst>
          </p:cNvPr>
          <p:cNvSpPr txBox="1"/>
          <p:nvPr/>
        </p:nvSpPr>
        <p:spPr>
          <a:xfrm>
            <a:off x="1152525" y="2538412"/>
            <a:ext cx="637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the last block, and trace back to the first block</a:t>
            </a:r>
          </a:p>
          <a:p>
            <a:r>
              <a:rPr lang="en-US" dirty="0"/>
              <a:t>Through the opposite path </a:t>
            </a:r>
          </a:p>
          <a:p>
            <a:endParaRPr lang="en-US" dirty="0"/>
          </a:p>
        </p:txBody>
      </p:sp>
      <p:sp>
        <p:nvSpPr>
          <p:cNvPr id="57" name="Flowchart: Magnetic Disk 56">
            <a:extLst>
              <a:ext uri="{FF2B5EF4-FFF2-40B4-BE49-F238E27FC236}">
                <a16:creationId xmlns:a16="http://schemas.microsoft.com/office/drawing/2014/main" id="{A27E4DF0-49E3-48BA-984F-06F4FAB5695C}"/>
              </a:ext>
            </a:extLst>
          </p:cNvPr>
          <p:cNvSpPr/>
          <p:nvPr/>
        </p:nvSpPr>
        <p:spPr>
          <a:xfrm>
            <a:off x="833434" y="3676650"/>
            <a:ext cx="1223962" cy="2267149"/>
          </a:xfrm>
          <a:prstGeom prst="flowChartMagneticDisk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A8B4B1CF-9071-4D58-B706-C813F8C7BAB4}"/>
              </a:ext>
            </a:extLst>
          </p:cNvPr>
          <p:cNvSpPr/>
          <p:nvPr/>
        </p:nvSpPr>
        <p:spPr>
          <a:xfrm>
            <a:off x="6877050" y="3676650"/>
            <a:ext cx="1223962" cy="2229249"/>
          </a:xfrm>
          <a:prstGeom prst="flowChartMagneticDisk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F83D9-A7DC-44B7-9FDA-484D0F11B510}"/>
              </a:ext>
            </a:extLst>
          </p:cNvPr>
          <p:cNvSpPr txBox="1"/>
          <p:nvPr/>
        </p:nvSpPr>
        <p:spPr>
          <a:xfrm>
            <a:off x="1200149" y="4434185"/>
            <a:ext cx="476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G</a:t>
            </a:r>
          </a:p>
          <a:p>
            <a:pPr algn="ctr"/>
            <a:r>
              <a:rPr lang="en-US" sz="1600" dirty="0"/>
              <a:t>G</a:t>
            </a:r>
          </a:p>
          <a:p>
            <a:pPr algn="ctr"/>
            <a:r>
              <a:rPr lang="en-US" sz="1600" dirty="0"/>
              <a:t>G</a:t>
            </a:r>
          </a:p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B51ED-A6E5-4E5A-BCA5-8CF37CCF7B95}"/>
              </a:ext>
            </a:extLst>
          </p:cNvPr>
          <p:cNvSpPr txBox="1"/>
          <p:nvPr/>
        </p:nvSpPr>
        <p:spPr>
          <a:xfrm>
            <a:off x="7286642" y="4381500"/>
            <a:ext cx="504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_</a:t>
            </a:r>
          </a:p>
          <a:p>
            <a:pPr algn="ctr"/>
            <a:r>
              <a:rPr lang="en-US" sz="1600" dirty="0"/>
              <a:t>G</a:t>
            </a:r>
          </a:p>
          <a:p>
            <a:pPr algn="ctr"/>
            <a:r>
              <a:rPr lang="en-US" sz="1600" dirty="0"/>
              <a:t>G</a:t>
            </a:r>
          </a:p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14DF81-5BE5-4944-B0B0-13ABD00D3079}"/>
              </a:ext>
            </a:extLst>
          </p:cNvPr>
          <p:cNvSpPr txBox="1"/>
          <p:nvPr/>
        </p:nvSpPr>
        <p:spPr>
          <a:xfrm>
            <a:off x="1064408" y="3324193"/>
            <a:ext cx="69056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String 1												String 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E7E9408-21C6-4D74-98CB-AE0100478BE6}"/>
              </a:ext>
            </a:extLst>
          </p:cNvPr>
          <p:cNvCxnSpPr/>
          <p:nvPr/>
        </p:nvCxnSpPr>
        <p:spPr>
          <a:xfrm>
            <a:off x="9058275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FA7345-032B-4345-91BC-41F59E45346A}"/>
              </a:ext>
            </a:extLst>
          </p:cNvPr>
          <p:cNvCxnSpPr>
            <a:cxnSpLocks/>
          </p:cNvCxnSpPr>
          <p:nvPr/>
        </p:nvCxnSpPr>
        <p:spPr>
          <a:xfrm>
            <a:off x="9448800" y="41148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41A81EB-08AD-4831-A51C-46A245FF89A2}"/>
              </a:ext>
            </a:extLst>
          </p:cNvPr>
          <p:cNvCxnSpPr/>
          <p:nvPr/>
        </p:nvCxnSpPr>
        <p:spPr>
          <a:xfrm>
            <a:off x="96107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FE1F297-AC40-41BC-BC80-7208722B1C61}"/>
              </a:ext>
            </a:extLst>
          </p:cNvPr>
          <p:cNvCxnSpPr/>
          <p:nvPr/>
        </p:nvCxnSpPr>
        <p:spPr>
          <a:xfrm>
            <a:off x="101060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B5185B-495F-4D8F-97F7-9A20B5BADAE3}"/>
              </a:ext>
            </a:extLst>
          </p:cNvPr>
          <p:cNvCxnSpPr/>
          <p:nvPr/>
        </p:nvCxnSpPr>
        <p:spPr>
          <a:xfrm>
            <a:off x="1061085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8F578C-1950-4177-83BF-144651C4D7A1}"/>
              </a:ext>
            </a:extLst>
          </p:cNvPr>
          <p:cNvCxnSpPr/>
          <p:nvPr/>
        </p:nvCxnSpPr>
        <p:spPr>
          <a:xfrm>
            <a:off x="1116330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BC791C-9985-450B-86C3-86F0540C58B1}"/>
              </a:ext>
            </a:extLst>
          </p:cNvPr>
          <p:cNvCxnSpPr>
            <a:cxnSpLocks/>
          </p:cNvCxnSpPr>
          <p:nvPr/>
        </p:nvCxnSpPr>
        <p:spPr>
          <a:xfrm>
            <a:off x="9448800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1034A51-9D5B-4C97-9EAC-5683394B97FA}"/>
              </a:ext>
            </a:extLst>
          </p:cNvPr>
          <p:cNvCxnSpPr>
            <a:cxnSpLocks/>
          </p:cNvCxnSpPr>
          <p:nvPr/>
        </p:nvCxnSpPr>
        <p:spPr>
          <a:xfrm>
            <a:off x="94488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2DAB66-76D9-4966-9C11-563F9BAF8180}"/>
              </a:ext>
            </a:extLst>
          </p:cNvPr>
          <p:cNvCxnSpPr>
            <a:cxnSpLocks/>
          </p:cNvCxnSpPr>
          <p:nvPr/>
        </p:nvCxnSpPr>
        <p:spPr>
          <a:xfrm>
            <a:off x="94488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D5D2784-3508-4158-AB28-08480B09AAA5}"/>
              </a:ext>
            </a:extLst>
          </p:cNvPr>
          <p:cNvCxnSpPr>
            <a:cxnSpLocks/>
          </p:cNvCxnSpPr>
          <p:nvPr/>
        </p:nvCxnSpPr>
        <p:spPr>
          <a:xfrm>
            <a:off x="94488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0EC6B1F-864B-4ECB-BC42-60C25641E691}"/>
              </a:ext>
            </a:extLst>
          </p:cNvPr>
          <p:cNvCxnSpPr>
            <a:cxnSpLocks/>
          </p:cNvCxnSpPr>
          <p:nvPr/>
        </p:nvCxnSpPr>
        <p:spPr>
          <a:xfrm>
            <a:off x="9953625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0211D7-146C-4F59-A78C-4410B18DD16F}"/>
              </a:ext>
            </a:extLst>
          </p:cNvPr>
          <p:cNvCxnSpPr>
            <a:cxnSpLocks/>
          </p:cNvCxnSpPr>
          <p:nvPr/>
        </p:nvCxnSpPr>
        <p:spPr>
          <a:xfrm>
            <a:off x="9953625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28787E-21BD-4743-BD41-1ACFAAF8B099}"/>
              </a:ext>
            </a:extLst>
          </p:cNvPr>
          <p:cNvCxnSpPr>
            <a:cxnSpLocks/>
          </p:cNvCxnSpPr>
          <p:nvPr/>
        </p:nvCxnSpPr>
        <p:spPr>
          <a:xfrm>
            <a:off x="9953625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5DC7B7-6A50-4325-B829-1053F2E7B255}"/>
              </a:ext>
            </a:extLst>
          </p:cNvPr>
          <p:cNvCxnSpPr>
            <a:cxnSpLocks/>
          </p:cNvCxnSpPr>
          <p:nvPr/>
        </p:nvCxnSpPr>
        <p:spPr>
          <a:xfrm>
            <a:off x="104775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F77D5F-9D4F-46C1-915E-11842F0BABD2}"/>
              </a:ext>
            </a:extLst>
          </p:cNvPr>
          <p:cNvCxnSpPr>
            <a:cxnSpLocks/>
          </p:cNvCxnSpPr>
          <p:nvPr/>
        </p:nvCxnSpPr>
        <p:spPr>
          <a:xfrm>
            <a:off x="104775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892E24E-BF7B-428C-8B1D-DA22A85C99D4}"/>
              </a:ext>
            </a:extLst>
          </p:cNvPr>
          <p:cNvCxnSpPr>
            <a:cxnSpLocks/>
          </p:cNvCxnSpPr>
          <p:nvPr/>
        </p:nvCxnSpPr>
        <p:spPr>
          <a:xfrm>
            <a:off x="1099185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9884CFA-0837-4C2A-BA2D-FE8E207F258A}"/>
              </a:ext>
            </a:extLst>
          </p:cNvPr>
          <p:cNvCxnSpPr/>
          <p:nvPr/>
        </p:nvCxnSpPr>
        <p:spPr>
          <a:xfrm>
            <a:off x="1116330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7480EDD-E139-4A3B-A247-BFE68C1147AF}"/>
              </a:ext>
            </a:extLst>
          </p:cNvPr>
          <p:cNvCxnSpPr/>
          <p:nvPr/>
        </p:nvCxnSpPr>
        <p:spPr>
          <a:xfrm>
            <a:off x="1061085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4EF93C-16AF-4AB4-ADB0-AEBFB3ADD6D5}"/>
              </a:ext>
            </a:extLst>
          </p:cNvPr>
          <p:cNvCxnSpPr/>
          <p:nvPr/>
        </p:nvCxnSpPr>
        <p:spPr>
          <a:xfrm>
            <a:off x="10106025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6845094-CAB4-4D06-96E0-2F9B19B56B37}"/>
              </a:ext>
            </a:extLst>
          </p:cNvPr>
          <p:cNvCxnSpPr/>
          <p:nvPr/>
        </p:nvCxnSpPr>
        <p:spPr>
          <a:xfrm>
            <a:off x="10620375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D2D9560-0050-41BF-8B8B-977AA732D9F9}"/>
              </a:ext>
            </a:extLst>
          </p:cNvPr>
          <p:cNvCxnSpPr/>
          <p:nvPr/>
        </p:nvCxnSpPr>
        <p:spPr>
          <a:xfrm>
            <a:off x="11163300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9E98278-67D4-4E78-AA31-26247DBDAA47}"/>
              </a:ext>
            </a:extLst>
          </p:cNvPr>
          <p:cNvCxnSpPr/>
          <p:nvPr/>
        </p:nvCxnSpPr>
        <p:spPr>
          <a:xfrm>
            <a:off x="11163300" y="5857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0A33E14-3B37-49F3-8C77-2E2591048385}"/>
              </a:ext>
            </a:extLst>
          </p:cNvPr>
          <p:cNvCxnSpPr/>
          <p:nvPr/>
        </p:nvCxnSpPr>
        <p:spPr>
          <a:xfrm>
            <a:off x="11163300" y="53721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C5AB38-D79A-4FD9-B27A-9CF949AFD84B}"/>
              </a:ext>
            </a:extLst>
          </p:cNvPr>
          <p:cNvCxnSpPr/>
          <p:nvPr/>
        </p:nvCxnSpPr>
        <p:spPr>
          <a:xfrm>
            <a:off x="9586912" y="4157662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65666D3-4A57-4DD2-AB64-9F52AA5195ED}"/>
              </a:ext>
            </a:extLst>
          </p:cNvPr>
          <p:cNvCxnSpPr/>
          <p:nvPr/>
        </p:nvCxnSpPr>
        <p:spPr>
          <a:xfrm>
            <a:off x="10596562" y="55149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2383065-440C-4E62-9198-28B813D8F7B1}"/>
              </a:ext>
            </a:extLst>
          </p:cNvPr>
          <p:cNvCxnSpPr/>
          <p:nvPr/>
        </p:nvCxnSpPr>
        <p:spPr>
          <a:xfrm>
            <a:off x="1005840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5719620-C308-42BB-90B8-861FAEB6F7E4}"/>
              </a:ext>
            </a:extLst>
          </p:cNvPr>
          <p:cNvCxnSpPr/>
          <p:nvPr/>
        </p:nvCxnSpPr>
        <p:spPr>
          <a:xfrm>
            <a:off x="1057275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DADB647-8F5B-4595-B886-F22F8E19BBFA}"/>
              </a:ext>
            </a:extLst>
          </p:cNvPr>
          <p:cNvCxnSpPr/>
          <p:nvPr/>
        </p:nvCxnSpPr>
        <p:spPr>
          <a:xfrm>
            <a:off x="10082212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9952598-6C4A-4200-A25E-B5661B208483}"/>
              </a:ext>
            </a:extLst>
          </p:cNvPr>
          <p:cNvCxnSpPr/>
          <p:nvPr/>
        </p:nvCxnSpPr>
        <p:spPr>
          <a:xfrm>
            <a:off x="9563100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EA19419-5C2B-4A21-8C0B-EB78AAE9252F}"/>
              </a:ext>
            </a:extLst>
          </p:cNvPr>
          <p:cNvCxnSpPr/>
          <p:nvPr/>
        </p:nvCxnSpPr>
        <p:spPr>
          <a:xfrm>
            <a:off x="11139487" y="59721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4C04FA6-C4BC-4CDC-92E7-32C30C3C8754}"/>
              </a:ext>
            </a:extLst>
          </p:cNvPr>
          <p:cNvCxnSpPr>
            <a:cxnSpLocks/>
          </p:cNvCxnSpPr>
          <p:nvPr/>
        </p:nvCxnSpPr>
        <p:spPr>
          <a:xfrm>
            <a:off x="10515598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BB11B9C-799C-4E75-8A89-2F8FFD077B28}"/>
              </a:ext>
            </a:extLst>
          </p:cNvPr>
          <p:cNvCxnSpPr/>
          <p:nvPr/>
        </p:nvCxnSpPr>
        <p:spPr>
          <a:xfrm>
            <a:off x="10644187" y="53911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D1CB527-C37D-4F0A-8818-56210E3FE8AC}"/>
              </a:ext>
            </a:extLst>
          </p:cNvPr>
          <p:cNvCxnSpPr/>
          <p:nvPr/>
        </p:nvCxnSpPr>
        <p:spPr>
          <a:xfrm>
            <a:off x="95440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D3DD335-41FA-4D82-86A3-9746ACC5C7C7}"/>
              </a:ext>
            </a:extLst>
          </p:cNvPr>
          <p:cNvCxnSpPr/>
          <p:nvPr/>
        </p:nvCxnSpPr>
        <p:spPr>
          <a:xfrm>
            <a:off x="9020175" y="594360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52B737E4-01E0-4023-A30A-F6CDFBAD7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360277"/>
              </p:ext>
            </p:extLst>
          </p:nvPr>
        </p:nvGraphicFramePr>
        <p:xfrm>
          <a:off x="8162918" y="2876551"/>
          <a:ext cx="3676650" cy="365759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0703">
                  <a:extLst>
                    <a:ext uri="{9D8B030D-6E8A-4147-A177-3AD203B41FA5}">
                      <a16:colId xmlns:a16="http://schemas.microsoft.com/office/drawing/2014/main" val="17621111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6388066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44014509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85197838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3038361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16894884"/>
                    </a:ext>
                  </a:extLst>
                </a:gridCol>
                <a:gridCol w="553377">
                  <a:extLst>
                    <a:ext uri="{9D8B030D-6E8A-4147-A177-3AD203B41FA5}">
                      <a16:colId xmlns:a16="http://schemas.microsoft.com/office/drawing/2014/main" val="2046048002"/>
                    </a:ext>
                  </a:extLst>
                </a:gridCol>
              </a:tblGrid>
              <a:tr h="452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9623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56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90047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40423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4522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2709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09550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17512"/>
                  </a:ext>
                </a:extLst>
              </a:tr>
            </a:tbl>
          </a:graphicData>
        </a:graphic>
      </p:graphicFrame>
      <p:sp>
        <p:nvSpPr>
          <p:cNvPr id="99" name="Rectangle 98">
            <a:extLst>
              <a:ext uri="{FF2B5EF4-FFF2-40B4-BE49-F238E27FC236}">
                <a16:creationId xmlns:a16="http://schemas.microsoft.com/office/drawing/2014/main" id="{D0DC4FDF-C6EB-4BAB-83C3-490D195B139F}"/>
              </a:ext>
            </a:extLst>
          </p:cNvPr>
          <p:cNvSpPr/>
          <p:nvPr/>
        </p:nvSpPr>
        <p:spPr>
          <a:xfrm>
            <a:off x="11296649" y="6086475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A4E413-5BB1-47B9-83F4-B335A8EA3E83}"/>
              </a:ext>
            </a:extLst>
          </p:cNvPr>
          <p:cNvSpPr/>
          <p:nvPr/>
        </p:nvSpPr>
        <p:spPr>
          <a:xfrm>
            <a:off x="10744200" y="5622491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643DF65-BA0D-4A18-8480-9DFCDF7293B4}"/>
              </a:ext>
            </a:extLst>
          </p:cNvPr>
          <p:cNvSpPr/>
          <p:nvPr/>
        </p:nvSpPr>
        <p:spPr>
          <a:xfrm>
            <a:off x="10244139" y="5153251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44B9D1B-F553-45F9-BE41-56BEBD022D15}"/>
              </a:ext>
            </a:extLst>
          </p:cNvPr>
          <p:cNvSpPr/>
          <p:nvPr/>
        </p:nvSpPr>
        <p:spPr>
          <a:xfrm>
            <a:off x="9686920" y="4705350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2365B43-70BD-4607-8478-A5331FFA7061}"/>
              </a:ext>
            </a:extLst>
          </p:cNvPr>
          <p:cNvCxnSpPr>
            <a:cxnSpLocks/>
          </p:cNvCxnSpPr>
          <p:nvPr/>
        </p:nvCxnSpPr>
        <p:spPr>
          <a:xfrm>
            <a:off x="11568108" y="59721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24BAD39-5FA3-494A-B4C9-DA421694B3FD}"/>
              </a:ext>
            </a:extLst>
          </p:cNvPr>
          <p:cNvCxnSpPr/>
          <p:nvPr/>
        </p:nvCxnSpPr>
        <p:spPr>
          <a:xfrm>
            <a:off x="11163300" y="6309627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794226B-898D-488F-98FA-B947DCBFC409}"/>
              </a:ext>
            </a:extLst>
          </p:cNvPr>
          <p:cNvSpPr/>
          <p:nvPr/>
        </p:nvSpPr>
        <p:spPr>
          <a:xfrm>
            <a:off x="9172578" y="4248836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C0686BF-2A2D-43F8-BD17-56E47B0C6EEC}"/>
              </a:ext>
            </a:extLst>
          </p:cNvPr>
          <p:cNvSpPr/>
          <p:nvPr/>
        </p:nvSpPr>
        <p:spPr>
          <a:xfrm>
            <a:off x="9172577" y="3801159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346622-D9C7-4C4B-9068-7DB1D4935974}"/>
              </a:ext>
            </a:extLst>
          </p:cNvPr>
          <p:cNvSpPr/>
          <p:nvPr/>
        </p:nvSpPr>
        <p:spPr>
          <a:xfrm>
            <a:off x="8677280" y="3353482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2BC602B-CE0C-48FC-B4E2-1D772E14A8CD}"/>
              </a:ext>
            </a:extLst>
          </p:cNvPr>
          <p:cNvCxnSpPr>
            <a:cxnSpLocks/>
          </p:cNvCxnSpPr>
          <p:nvPr/>
        </p:nvCxnSpPr>
        <p:spPr>
          <a:xfrm flipH="1" flipV="1">
            <a:off x="11172810" y="5906185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6D726C-F1BF-4F71-A633-B7FB43782F68}"/>
              </a:ext>
            </a:extLst>
          </p:cNvPr>
          <p:cNvCxnSpPr/>
          <p:nvPr/>
        </p:nvCxnSpPr>
        <p:spPr>
          <a:xfrm>
            <a:off x="9058275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8BDF486-47A2-4D8B-A4C1-D2C31FDCD7C0}"/>
              </a:ext>
            </a:extLst>
          </p:cNvPr>
          <p:cNvCxnSpPr>
            <a:cxnSpLocks/>
          </p:cNvCxnSpPr>
          <p:nvPr/>
        </p:nvCxnSpPr>
        <p:spPr>
          <a:xfrm>
            <a:off x="9448800" y="41148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F5D287-2831-47F2-B502-CC3249D0E5A8}"/>
              </a:ext>
            </a:extLst>
          </p:cNvPr>
          <p:cNvCxnSpPr/>
          <p:nvPr/>
        </p:nvCxnSpPr>
        <p:spPr>
          <a:xfrm>
            <a:off x="96107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0F91F84-94D5-4326-A8B0-794B6E00853C}"/>
              </a:ext>
            </a:extLst>
          </p:cNvPr>
          <p:cNvCxnSpPr/>
          <p:nvPr/>
        </p:nvCxnSpPr>
        <p:spPr>
          <a:xfrm>
            <a:off x="101060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1A7B455-3D30-41E9-93C7-A9072C19893F}"/>
              </a:ext>
            </a:extLst>
          </p:cNvPr>
          <p:cNvCxnSpPr/>
          <p:nvPr/>
        </p:nvCxnSpPr>
        <p:spPr>
          <a:xfrm>
            <a:off x="1061085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7ED54E2-CF5F-463D-B895-4D0AF4708664}"/>
              </a:ext>
            </a:extLst>
          </p:cNvPr>
          <p:cNvCxnSpPr/>
          <p:nvPr/>
        </p:nvCxnSpPr>
        <p:spPr>
          <a:xfrm>
            <a:off x="1116330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82C547E-5D83-4049-9571-63BAEE63692C}"/>
              </a:ext>
            </a:extLst>
          </p:cNvPr>
          <p:cNvCxnSpPr>
            <a:cxnSpLocks/>
          </p:cNvCxnSpPr>
          <p:nvPr/>
        </p:nvCxnSpPr>
        <p:spPr>
          <a:xfrm>
            <a:off x="9448800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E64FB5E-DA35-49F6-8C06-E3C8C42AE0CA}"/>
              </a:ext>
            </a:extLst>
          </p:cNvPr>
          <p:cNvCxnSpPr>
            <a:cxnSpLocks/>
          </p:cNvCxnSpPr>
          <p:nvPr/>
        </p:nvCxnSpPr>
        <p:spPr>
          <a:xfrm>
            <a:off x="94488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580376-2085-4874-B221-0058EA195BAA}"/>
              </a:ext>
            </a:extLst>
          </p:cNvPr>
          <p:cNvCxnSpPr>
            <a:cxnSpLocks/>
          </p:cNvCxnSpPr>
          <p:nvPr/>
        </p:nvCxnSpPr>
        <p:spPr>
          <a:xfrm>
            <a:off x="94488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C80C58C-2DF3-4DED-871C-36ADC3D796A8}"/>
              </a:ext>
            </a:extLst>
          </p:cNvPr>
          <p:cNvCxnSpPr>
            <a:cxnSpLocks/>
          </p:cNvCxnSpPr>
          <p:nvPr/>
        </p:nvCxnSpPr>
        <p:spPr>
          <a:xfrm>
            <a:off x="94488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EFE1201-F4A1-48EB-8C0D-06646BBADFC6}"/>
              </a:ext>
            </a:extLst>
          </p:cNvPr>
          <p:cNvCxnSpPr>
            <a:cxnSpLocks/>
          </p:cNvCxnSpPr>
          <p:nvPr/>
        </p:nvCxnSpPr>
        <p:spPr>
          <a:xfrm>
            <a:off x="9953625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496AF24-5D10-44D4-BDA0-93F00FD91EE1}"/>
              </a:ext>
            </a:extLst>
          </p:cNvPr>
          <p:cNvCxnSpPr>
            <a:cxnSpLocks/>
          </p:cNvCxnSpPr>
          <p:nvPr/>
        </p:nvCxnSpPr>
        <p:spPr>
          <a:xfrm>
            <a:off x="9953625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B321F0E-FA83-4084-B540-56FD5702BBA7}"/>
              </a:ext>
            </a:extLst>
          </p:cNvPr>
          <p:cNvCxnSpPr>
            <a:cxnSpLocks/>
          </p:cNvCxnSpPr>
          <p:nvPr/>
        </p:nvCxnSpPr>
        <p:spPr>
          <a:xfrm>
            <a:off x="9953625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C442D74-F43F-4CF2-B6A3-2D6FEAE0E514}"/>
              </a:ext>
            </a:extLst>
          </p:cNvPr>
          <p:cNvCxnSpPr>
            <a:cxnSpLocks/>
          </p:cNvCxnSpPr>
          <p:nvPr/>
        </p:nvCxnSpPr>
        <p:spPr>
          <a:xfrm>
            <a:off x="104775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6BCF8EC-5D23-4618-9231-AF4CCDE8E2C2}"/>
              </a:ext>
            </a:extLst>
          </p:cNvPr>
          <p:cNvCxnSpPr>
            <a:cxnSpLocks/>
          </p:cNvCxnSpPr>
          <p:nvPr/>
        </p:nvCxnSpPr>
        <p:spPr>
          <a:xfrm>
            <a:off x="104775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D9723A0-8CD1-4353-8626-72F0162B61EB}"/>
              </a:ext>
            </a:extLst>
          </p:cNvPr>
          <p:cNvCxnSpPr>
            <a:cxnSpLocks/>
          </p:cNvCxnSpPr>
          <p:nvPr/>
        </p:nvCxnSpPr>
        <p:spPr>
          <a:xfrm>
            <a:off x="1099185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174E021-B4A4-4224-A2C4-BEF406DDCBA9}"/>
              </a:ext>
            </a:extLst>
          </p:cNvPr>
          <p:cNvCxnSpPr/>
          <p:nvPr/>
        </p:nvCxnSpPr>
        <p:spPr>
          <a:xfrm>
            <a:off x="1116330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B348F27-2838-4C44-AE05-90B3DD7CD091}"/>
              </a:ext>
            </a:extLst>
          </p:cNvPr>
          <p:cNvCxnSpPr/>
          <p:nvPr/>
        </p:nvCxnSpPr>
        <p:spPr>
          <a:xfrm>
            <a:off x="1061085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CD02DED-0D3F-4C7E-97AD-49A3BF88B044}"/>
              </a:ext>
            </a:extLst>
          </p:cNvPr>
          <p:cNvCxnSpPr/>
          <p:nvPr/>
        </p:nvCxnSpPr>
        <p:spPr>
          <a:xfrm>
            <a:off x="10106025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E1611EF-31CA-42E1-B592-DF14086558E5}"/>
              </a:ext>
            </a:extLst>
          </p:cNvPr>
          <p:cNvCxnSpPr/>
          <p:nvPr/>
        </p:nvCxnSpPr>
        <p:spPr>
          <a:xfrm>
            <a:off x="10620375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86DC4CE-86C8-4A7A-8404-B4071AABA63F}"/>
              </a:ext>
            </a:extLst>
          </p:cNvPr>
          <p:cNvCxnSpPr/>
          <p:nvPr/>
        </p:nvCxnSpPr>
        <p:spPr>
          <a:xfrm>
            <a:off x="11163300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66D6A0B-BEF1-43CF-B5C3-A22218510623}"/>
              </a:ext>
            </a:extLst>
          </p:cNvPr>
          <p:cNvCxnSpPr/>
          <p:nvPr/>
        </p:nvCxnSpPr>
        <p:spPr>
          <a:xfrm>
            <a:off x="11163300" y="5857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5A59D6B-E899-4B91-A3FF-988E687B7C86}"/>
              </a:ext>
            </a:extLst>
          </p:cNvPr>
          <p:cNvCxnSpPr/>
          <p:nvPr/>
        </p:nvCxnSpPr>
        <p:spPr>
          <a:xfrm>
            <a:off x="11163300" y="53721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299C605-7484-436F-9A35-31E5BF623410}"/>
              </a:ext>
            </a:extLst>
          </p:cNvPr>
          <p:cNvCxnSpPr/>
          <p:nvPr/>
        </p:nvCxnSpPr>
        <p:spPr>
          <a:xfrm>
            <a:off x="9586912" y="4157662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A64C286-A8D1-40CD-AABF-47FB3A8EDB8C}"/>
              </a:ext>
            </a:extLst>
          </p:cNvPr>
          <p:cNvCxnSpPr/>
          <p:nvPr/>
        </p:nvCxnSpPr>
        <p:spPr>
          <a:xfrm>
            <a:off x="10596562" y="55149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AECB667-60D8-4062-B2CA-545EC9998F7E}"/>
              </a:ext>
            </a:extLst>
          </p:cNvPr>
          <p:cNvCxnSpPr/>
          <p:nvPr/>
        </p:nvCxnSpPr>
        <p:spPr>
          <a:xfrm>
            <a:off x="1005840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1B78C87-438A-4357-9C92-BD664B9D4B68}"/>
              </a:ext>
            </a:extLst>
          </p:cNvPr>
          <p:cNvCxnSpPr/>
          <p:nvPr/>
        </p:nvCxnSpPr>
        <p:spPr>
          <a:xfrm>
            <a:off x="1057275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8064BCF-6296-4BBD-AD09-A1D6D567DCBF}"/>
              </a:ext>
            </a:extLst>
          </p:cNvPr>
          <p:cNvCxnSpPr/>
          <p:nvPr/>
        </p:nvCxnSpPr>
        <p:spPr>
          <a:xfrm>
            <a:off x="10082212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C9A128-BC56-4142-B8AC-463F6878AC49}"/>
              </a:ext>
            </a:extLst>
          </p:cNvPr>
          <p:cNvCxnSpPr/>
          <p:nvPr/>
        </p:nvCxnSpPr>
        <p:spPr>
          <a:xfrm>
            <a:off x="9563100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0088F51-D55B-4A41-B99E-6FCEF926AD1E}"/>
              </a:ext>
            </a:extLst>
          </p:cNvPr>
          <p:cNvCxnSpPr/>
          <p:nvPr/>
        </p:nvCxnSpPr>
        <p:spPr>
          <a:xfrm>
            <a:off x="11139487" y="59721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FD9771B-6A6B-43F0-8698-D806CD9C6045}"/>
              </a:ext>
            </a:extLst>
          </p:cNvPr>
          <p:cNvCxnSpPr>
            <a:cxnSpLocks/>
          </p:cNvCxnSpPr>
          <p:nvPr/>
        </p:nvCxnSpPr>
        <p:spPr>
          <a:xfrm>
            <a:off x="104775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5761BDE-8EE4-4224-878C-B2A2F2E45DBC}"/>
              </a:ext>
            </a:extLst>
          </p:cNvPr>
          <p:cNvCxnSpPr/>
          <p:nvPr/>
        </p:nvCxnSpPr>
        <p:spPr>
          <a:xfrm>
            <a:off x="10644187" y="53911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968A62D-6CA1-47B6-84B6-CBBC65B22ED4}"/>
              </a:ext>
            </a:extLst>
          </p:cNvPr>
          <p:cNvCxnSpPr/>
          <p:nvPr/>
        </p:nvCxnSpPr>
        <p:spPr>
          <a:xfrm>
            <a:off x="95440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6024D9F-FF99-4692-B829-67B33896A1CD}"/>
              </a:ext>
            </a:extLst>
          </p:cNvPr>
          <p:cNvCxnSpPr/>
          <p:nvPr/>
        </p:nvCxnSpPr>
        <p:spPr>
          <a:xfrm>
            <a:off x="9020175" y="594360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9600F7E-3359-4A02-8625-08BD5A6383F3}"/>
              </a:ext>
            </a:extLst>
          </p:cNvPr>
          <p:cNvCxnSpPr>
            <a:cxnSpLocks/>
          </p:cNvCxnSpPr>
          <p:nvPr/>
        </p:nvCxnSpPr>
        <p:spPr>
          <a:xfrm>
            <a:off x="8924925" y="367665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1FD3F1C-0090-4F97-878F-8B668DE55044}"/>
              </a:ext>
            </a:extLst>
          </p:cNvPr>
          <p:cNvCxnSpPr>
            <a:cxnSpLocks/>
          </p:cNvCxnSpPr>
          <p:nvPr/>
        </p:nvCxnSpPr>
        <p:spPr>
          <a:xfrm>
            <a:off x="8924925" y="412908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51739B8-240F-407A-9031-27F0493ADA61}"/>
              </a:ext>
            </a:extLst>
          </p:cNvPr>
          <p:cNvCxnSpPr>
            <a:cxnSpLocks/>
          </p:cNvCxnSpPr>
          <p:nvPr/>
        </p:nvCxnSpPr>
        <p:spPr>
          <a:xfrm>
            <a:off x="8924925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32148E1-B984-4845-9A2D-7B6F73D36DB9}"/>
              </a:ext>
            </a:extLst>
          </p:cNvPr>
          <p:cNvCxnSpPr>
            <a:cxnSpLocks/>
          </p:cNvCxnSpPr>
          <p:nvPr/>
        </p:nvCxnSpPr>
        <p:spPr>
          <a:xfrm>
            <a:off x="8934450" y="55149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D27B440-6742-4046-AD0E-A6022144686E}"/>
              </a:ext>
            </a:extLst>
          </p:cNvPr>
          <p:cNvCxnSpPr>
            <a:cxnSpLocks/>
          </p:cNvCxnSpPr>
          <p:nvPr/>
        </p:nvCxnSpPr>
        <p:spPr>
          <a:xfrm>
            <a:off x="8934450" y="50385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2B0A37-A201-4B35-87CE-C153A9E4DC7F}"/>
              </a:ext>
            </a:extLst>
          </p:cNvPr>
          <p:cNvCxnSpPr>
            <a:cxnSpLocks/>
          </p:cNvCxnSpPr>
          <p:nvPr/>
        </p:nvCxnSpPr>
        <p:spPr>
          <a:xfrm>
            <a:off x="8934450" y="59721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5F11D62-72F6-4ACF-9026-C94E45276A83}"/>
              </a:ext>
            </a:extLst>
          </p:cNvPr>
          <p:cNvCxnSpPr/>
          <p:nvPr/>
        </p:nvCxnSpPr>
        <p:spPr>
          <a:xfrm>
            <a:off x="9591675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C445B59-E2A3-4EED-80C9-08F6C81D437B}"/>
              </a:ext>
            </a:extLst>
          </p:cNvPr>
          <p:cNvCxnSpPr/>
          <p:nvPr/>
        </p:nvCxnSpPr>
        <p:spPr>
          <a:xfrm>
            <a:off x="9105900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434F923-919F-488D-8B54-33EE1BD18A29}"/>
              </a:ext>
            </a:extLst>
          </p:cNvPr>
          <p:cNvCxnSpPr/>
          <p:nvPr/>
        </p:nvCxnSpPr>
        <p:spPr>
          <a:xfrm>
            <a:off x="10106025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E751D5A-90C8-4A91-82EE-7B2EAA5AA933}"/>
              </a:ext>
            </a:extLst>
          </p:cNvPr>
          <p:cNvCxnSpPr/>
          <p:nvPr/>
        </p:nvCxnSpPr>
        <p:spPr>
          <a:xfrm>
            <a:off x="10644187" y="3571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49E2A2C-39BC-4C4F-803B-EFEDEA6E2668}"/>
              </a:ext>
            </a:extLst>
          </p:cNvPr>
          <p:cNvCxnSpPr/>
          <p:nvPr/>
        </p:nvCxnSpPr>
        <p:spPr>
          <a:xfrm>
            <a:off x="11187112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C67891A-1072-4643-A7AC-3BEE2E9B62D6}"/>
              </a:ext>
            </a:extLst>
          </p:cNvPr>
          <p:cNvCxnSpPr/>
          <p:nvPr/>
        </p:nvCxnSpPr>
        <p:spPr>
          <a:xfrm>
            <a:off x="11163299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C95A084-F5E0-4065-B1C6-B652FC60DE5E}"/>
              </a:ext>
            </a:extLst>
          </p:cNvPr>
          <p:cNvCxnSpPr/>
          <p:nvPr/>
        </p:nvCxnSpPr>
        <p:spPr>
          <a:xfrm>
            <a:off x="10063162" y="4137926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FCC3EF7-388B-4166-BD09-C4721BDFCB0D}"/>
              </a:ext>
            </a:extLst>
          </p:cNvPr>
          <p:cNvCxnSpPr>
            <a:cxnSpLocks/>
          </p:cNvCxnSpPr>
          <p:nvPr/>
        </p:nvCxnSpPr>
        <p:spPr>
          <a:xfrm>
            <a:off x="9953625" y="456723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87AFD60-FFE9-47E4-A4A1-957A131FB493}"/>
              </a:ext>
            </a:extLst>
          </p:cNvPr>
          <p:cNvCxnSpPr>
            <a:cxnSpLocks/>
          </p:cNvCxnSpPr>
          <p:nvPr/>
        </p:nvCxnSpPr>
        <p:spPr>
          <a:xfrm>
            <a:off x="11544299" y="503373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93341D2-68FE-46A8-8293-DA9D106134B8}"/>
              </a:ext>
            </a:extLst>
          </p:cNvPr>
          <p:cNvCxnSpPr/>
          <p:nvPr/>
        </p:nvCxnSpPr>
        <p:spPr>
          <a:xfrm>
            <a:off x="111061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97DAFF6-14F2-4FA8-AC2C-0C082C1ED854}"/>
              </a:ext>
            </a:extLst>
          </p:cNvPr>
          <p:cNvCxnSpPr>
            <a:cxnSpLocks/>
          </p:cNvCxnSpPr>
          <p:nvPr/>
        </p:nvCxnSpPr>
        <p:spPr>
          <a:xfrm>
            <a:off x="10991850" y="5019674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2FA9EC0-25CA-4856-9DAB-B333EE4C3B65}"/>
              </a:ext>
            </a:extLst>
          </p:cNvPr>
          <p:cNvCxnSpPr>
            <a:cxnSpLocks/>
          </p:cNvCxnSpPr>
          <p:nvPr/>
        </p:nvCxnSpPr>
        <p:spPr>
          <a:xfrm flipH="1" flipV="1">
            <a:off x="10651325" y="5439460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4559918-2251-4C7E-8ADC-28356B0D3A6D}"/>
              </a:ext>
            </a:extLst>
          </p:cNvPr>
          <p:cNvCxnSpPr>
            <a:cxnSpLocks/>
          </p:cNvCxnSpPr>
          <p:nvPr/>
        </p:nvCxnSpPr>
        <p:spPr>
          <a:xfrm flipH="1" flipV="1">
            <a:off x="10165551" y="4990914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153D746-5101-4631-89AB-58C4A3BE83B2}"/>
              </a:ext>
            </a:extLst>
          </p:cNvPr>
          <p:cNvCxnSpPr>
            <a:cxnSpLocks/>
          </p:cNvCxnSpPr>
          <p:nvPr/>
        </p:nvCxnSpPr>
        <p:spPr>
          <a:xfrm flipH="1" flipV="1">
            <a:off x="9603570" y="4543196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435AF07-EB32-41F0-9B88-06771AB55AA2}"/>
              </a:ext>
            </a:extLst>
          </p:cNvPr>
          <p:cNvCxnSpPr>
            <a:cxnSpLocks/>
          </p:cNvCxnSpPr>
          <p:nvPr/>
        </p:nvCxnSpPr>
        <p:spPr>
          <a:xfrm flipV="1">
            <a:off x="9544050" y="4083843"/>
            <a:ext cx="0" cy="37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B42A05C-F2A4-45C3-8DE0-49C5705BE06D}"/>
              </a:ext>
            </a:extLst>
          </p:cNvPr>
          <p:cNvCxnSpPr>
            <a:cxnSpLocks/>
          </p:cNvCxnSpPr>
          <p:nvPr/>
        </p:nvCxnSpPr>
        <p:spPr>
          <a:xfrm flipH="1" flipV="1">
            <a:off x="9101128" y="3609514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05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F229-8E5A-49E9-804F-7DE37A0A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t>Needleman-Wunsch Algorithm</a:t>
            </a:r>
            <a:b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</a:br>
            <a:r>
              <a:rPr lang="en-US" sz="28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Traceback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C1F459-043A-45A8-8B58-B35CC1506761}"/>
              </a:ext>
            </a:extLst>
          </p:cNvPr>
          <p:cNvCxnSpPr/>
          <p:nvPr/>
        </p:nvCxnSpPr>
        <p:spPr>
          <a:xfrm>
            <a:off x="7153275" y="581977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E7B7B-D4D0-4385-8F31-2F537543C843}"/>
              </a:ext>
            </a:extLst>
          </p:cNvPr>
          <p:cNvSpPr txBox="1"/>
          <p:nvPr/>
        </p:nvSpPr>
        <p:spPr>
          <a:xfrm>
            <a:off x="1152525" y="2538412"/>
            <a:ext cx="637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the last block, and trace back to the first block</a:t>
            </a:r>
          </a:p>
          <a:p>
            <a:r>
              <a:rPr lang="en-US" dirty="0"/>
              <a:t>Through the opposite path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2B1776-0413-4ED2-A852-EB3F52D1F9F6}"/>
              </a:ext>
            </a:extLst>
          </p:cNvPr>
          <p:cNvSpPr txBox="1"/>
          <p:nvPr/>
        </p:nvSpPr>
        <p:spPr>
          <a:xfrm>
            <a:off x="1238250" y="4271962"/>
            <a:ext cx="5972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pop everything from the both stacks</a:t>
            </a:r>
          </a:p>
          <a:p>
            <a:r>
              <a:rPr lang="en-US" dirty="0"/>
              <a:t>String 1: AGGGCT</a:t>
            </a:r>
          </a:p>
          <a:p>
            <a:r>
              <a:rPr lang="en-US" dirty="0"/>
              <a:t>String 2: A_GGCA</a:t>
            </a:r>
          </a:p>
          <a:p>
            <a:r>
              <a:rPr lang="en-US" dirty="0"/>
              <a:t>With minimum penalty 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42ABC5-EE0F-4DD9-8DCD-A4EE6306C809}"/>
              </a:ext>
            </a:extLst>
          </p:cNvPr>
          <p:cNvCxnSpPr/>
          <p:nvPr/>
        </p:nvCxnSpPr>
        <p:spPr>
          <a:xfrm>
            <a:off x="9058275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C872AB-CB2D-4457-A077-6512A7DCFC3C}"/>
              </a:ext>
            </a:extLst>
          </p:cNvPr>
          <p:cNvCxnSpPr>
            <a:cxnSpLocks/>
          </p:cNvCxnSpPr>
          <p:nvPr/>
        </p:nvCxnSpPr>
        <p:spPr>
          <a:xfrm>
            <a:off x="9448800" y="41148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75B48EA-91D5-4863-9550-3453280758A6}"/>
              </a:ext>
            </a:extLst>
          </p:cNvPr>
          <p:cNvCxnSpPr/>
          <p:nvPr/>
        </p:nvCxnSpPr>
        <p:spPr>
          <a:xfrm>
            <a:off x="96107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A9315E-F8C5-4596-A3C3-E65425379C12}"/>
              </a:ext>
            </a:extLst>
          </p:cNvPr>
          <p:cNvCxnSpPr/>
          <p:nvPr/>
        </p:nvCxnSpPr>
        <p:spPr>
          <a:xfrm>
            <a:off x="101060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2292AC8-EAB4-41A4-B5EB-3E6262086FBE}"/>
              </a:ext>
            </a:extLst>
          </p:cNvPr>
          <p:cNvCxnSpPr/>
          <p:nvPr/>
        </p:nvCxnSpPr>
        <p:spPr>
          <a:xfrm>
            <a:off x="1061085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AF169BE-D1F0-43B0-B0E2-A1D416645396}"/>
              </a:ext>
            </a:extLst>
          </p:cNvPr>
          <p:cNvCxnSpPr/>
          <p:nvPr/>
        </p:nvCxnSpPr>
        <p:spPr>
          <a:xfrm>
            <a:off x="1116330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84CCA30-8312-44F2-A391-AD24C5B4A151}"/>
              </a:ext>
            </a:extLst>
          </p:cNvPr>
          <p:cNvCxnSpPr>
            <a:cxnSpLocks/>
          </p:cNvCxnSpPr>
          <p:nvPr/>
        </p:nvCxnSpPr>
        <p:spPr>
          <a:xfrm>
            <a:off x="9448800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EF40BF-150E-4D9C-8AC9-FF3D15AFC3F4}"/>
              </a:ext>
            </a:extLst>
          </p:cNvPr>
          <p:cNvCxnSpPr>
            <a:cxnSpLocks/>
          </p:cNvCxnSpPr>
          <p:nvPr/>
        </p:nvCxnSpPr>
        <p:spPr>
          <a:xfrm>
            <a:off x="94488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7C53E90-7221-4FEA-8658-89C54E50273D}"/>
              </a:ext>
            </a:extLst>
          </p:cNvPr>
          <p:cNvCxnSpPr>
            <a:cxnSpLocks/>
          </p:cNvCxnSpPr>
          <p:nvPr/>
        </p:nvCxnSpPr>
        <p:spPr>
          <a:xfrm>
            <a:off x="94488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E9890CB-A201-4D1F-94A9-66D631E70A78}"/>
              </a:ext>
            </a:extLst>
          </p:cNvPr>
          <p:cNvCxnSpPr>
            <a:cxnSpLocks/>
          </p:cNvCxnSpPr>
          <p:nvPr/>
        </p:nvCxnSpPr>
        <p:spPr>
          <a:xfrm>
            <a:off x="94488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9CB3F9-F771-4DA2-8D77-F004A9168779}"/>
              </a:ext>
            </a:extLst>
          </p:cNvPr>
          <p:cNvCxnSpPr>
            <a:cxnSpLocks/>
          </p:cNvCxnSpPr>
          <p:nvPr/>
        </p:nvCxnSpPr>
        <p:spPr>
          <a:xfrm>
            <a:off x="9953625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47586F5-0634-4A2B-BD99-B8D1896823B0}"/>
              </a:ext>
            </a:extLst>
          </p:cNvPr>
          <p:cNvCxnSpPr>
            <a:cxnSpLocks/>
          </p:cNvCxnSpPr>
          <p:nvPr/>
        </p:nvCxnSpPr>
        <p:spPr>
          <a:xfrm>
            <a:off x="9953625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4D0115-3066-48A8-B623-0C85B97E4A07}"/>
              </a:ext>
            </a:extLst>
          </p:cNvPr>
          <p:cNvCxnSpPr>
            <a:cxnSpLocks/>
          </p:cNvCxnSpPr>
          <p:nvPr/>
        </p:nvCxnSpPr>
        <p:spPr>
          <a:xfrm>
            <a:off x="9953625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D003F0-53D7-41F0-A484-D033EED890EB}"/>
              </a:ext>
            </a:extLst>
          </p:cNvPr>
          <p:cNvCxnSpPr>
            <a:cxnSpLocks/>
          </p:cNvCxnSpPr>
          <p:nvPr/>
        </p:nvCxnSpPr>
        <p:spPr>
          <a:xfrm>
            <a:off x="104775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031898-CBC7-45B5-9937-990E3BEE621C}"/>
              </a:ext>
            </a:extLst>
          </p:cNvPr>
          <p:cNvCxnSpPr>
            <a:cxnSpLocks/>
          </p:cNvCxnSpPr>
          <p:nvPr/>
        </p:nvCxnSpPr>
        <p:spPr>
          <a:xfrm>
            <a:off x="104775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DAB1CB-7B17-4A96-8A24-2D59B30AA8B1}"/>
              </a:ext>
            </a:extLst>
          </p:cNvPr>
          <p:cNvCxnSpPr>
            <a:cxnSpLocks/>
          </p:cNvCxnSpPr>
          <p:nvPr/>
        </p:nvCxnSpPr>
        <p:spPr>
          <a:xfrm>
            <a:off x="1099185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9E8E6-FE71-4E7A-9AD2-6391C72EC28E}"/>
              </a:ext>
            </a:extLst>
          </p:cNvPr>
          <p:cNvCxnSpPr/>
          <p:nvPr/>
        </p:nvCxnSpPr>
        <p:spPr>
          <a:xfrm>
            <a:off x="1116330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B3C18D3-99CD-4FBD-819B-FC59CE49EAAF}"/>
              </a:ext>
            </a:extLst>
          </p:cNvPr>
          <p:cNvCxnSpPr/>
          <p:nvPr/>
        </p:nvCxnSpPr>
        <p:spPr>
          <a:xfrm>
            <a:off x="1061085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C49EA2B-AAE4-4412-9D42-FA4DD715820D}"/>
              </a:ext>
            </a:extLst>
          </p:cNvPr>
          <p:cNvCxnSpPr/>
          <p:nvPr/>
        </p:nvCxnSpPr>
        <p:spPr>
          <a:xfrm>
            <a:off x="10106025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F10BE4F-3C45-4631-80D0-A4BC9A9C1BC0}"/>
              </a:ext>
            </a:extLst>
          </p:cNvPr>
          <p:cNvCxnSpPr/>
          <p:nvPr/>
        </p:nvCxnSpPr>
        <p:spPr>
          <a:xfrm>
            <a:off x="10620375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CB56863-55D3-4955-ABD1-BF2C005DA9F0}"/>
              </a:ext>
            </a:extLst>
          </p:cNvPr>
          <p:cNvCxnSpPr/>
          <p:nvPr/>
        </p:nvCxnSpPr>
        <p:spPr>
          <a:xfrm>
            <a:off x="11163300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D00CF5E-9EB2-4181-9307-E2BABA7CD325}"/>
              </a:ext>
            </a:extLst>
          </p:cNvPr>
          <p:cNvCxnSpPr/>
          <p:nvPr/>
        </p:nvCxnSpPr>
        <p:spPr>
          <a:xfrm>
            <a:off x="11163300" y="5857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3BC752D-8D92-4382-B731-1D99A42996D5}"/>
              </a:ext>
            </a:extLst>
          </p:cNvPr>
          <p:cNvCxnSpPr/>
          <p:nvPr/>
        </p:nvCxnSpPr>
        <p:spPr>
          <a:xfrm>
            <a:off x="11163300" y="53721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3EBDF66-00E1-4F53-A564-45CD328FB96B}"/>
              </a:ext>
            </a:extLst>
          </p:cNvPr>
          <p:cNvCxnSpPr/>
          <p:nvPr/>
        </p:nvCxnSpPr>
        <p:spPr>
          <a:xfrm>
            <a:off x="9586912" y="4157662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4D87A1-0412-47F2-8B76-EF0909D83359}"/>
              </a:ext>
            </a:extLst>
          </p:cNvPr>
          <p:cNvCxnSpPr/>
          <p:nvPr/>
        </p:nvCxnSpPr>
        <p:spPr>
          <a:xfrm>
            <a:off x="10596562" y="55149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D2E97B9-9339-428E-9E35-39295CBDAEA9}"/>
              </a:ext>
            </a:extLst>
          </p:cNvPr>
          <p:cNvCxnSpPr/>
          <p:nvPr/>
        </p:nvCxnSpPr>
        <p:spPr>
          <a:xfrm>
            <a:off x="1005840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45E3B8F-C987-459C-BF87-46D371C8BAAE}"/>
              </a:ext>
            </a:extLst>
          </p:cNvPr>
          <p:cNvCxnSpPr/>
          <p:nvPr/>
        </p:nvCxnSpPr>
        <p:spPr>
          <a:xfrm>
            <a:off x="1057275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047CAFA-5821-4367-9531-48EAC0C8CE06}"/>
              </a:ext>
            </a:extLst>
          </p:cNvPr>
          <p:cNvCxnSpPr/>
          <p:nvPr/>
        </p:nvCxnSpPr>
        <p:spPr>
          <a:xfrm>
            <a:off x="10082212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E17C306-4BC2-4466-8041-18EBB55043E0}"/>
              </a:ext>
            </a:extLst>
          </p:cNvPr>
          <p:cNvCxnSpPr/>
          <p:nvPr/>
        </p:nvCxnSpPr>
        <p:spPr>
          <a:xfrm>
            <a:off x="9563100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BBEB271-E3DD-4977-AFB0-EADE3287C18A}"/>
              </a:ext>
            </a:extLst>
          </p:cNvPr>
          <p:cNvCxnSpPr/>
          <p:nvPr/>
        </p:nvCxnSpPr>
        <p:spPr>
          <a:xfrm>
            <a:off x="11139487" y="59721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97CD0E1-3EA5-4F85-8C92-788540914CDD}"/>
              </a:ext>
            </a:extLst>
          </p:cNvPr>
          <p:cNvCxnSpPr>
            <a:cxnSpLocks/>
          </p:cNvCxnSpPr>
          <p:nvPr/>
        </p:nvCxnSpPr>
        <p:spPr>
          <a:xfrm>
            <a:off x="10515598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DD65E4-4466-4199-A1DD-84240A9A4185}"/>
              </a:ext>
            </a:extLst>
          </p:cNvPr>
          <p:cNvCxnSpPr/>
          <p:nvPr/>
        </p:nvCxnSpPr>
        <p:spPr>
          <a:xfrm>
            <a:off x="10644187" y="53911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531CF74-C018-46AB-A452-33C1E7DC87BA}"/>
              </a:ext>
            </a:extLst>
          </p:cNvPr>
          <p:cNvCxnSpPr/>
          <p:nvPr/>
        </p:nvCxnSpPr>
        <p:spPr>
          <a:xfrm>
            <a:off x="95440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CCCC89D-1C64-4521-BD79-DAA5E746D66C}"/>
              </a:ext>
            </a:extLst>
          </p:cNvPr>
          <p:cNvCxnSpPr/>
          <p:nvPr/>
        </p:nvCxnSpPr>
        <p:spPr>
          <a:xfrm>
            <a:off x="9020175" y="594360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CD97A2F1-C768-44BE-B7A5-E330C70BB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86318"/>
              </p:ext>
            </p:extLst>
          </p:nvPr>
        </p:nvGraphicFramePr>
        <p:xfrm>
          <a:off x="8162918" y="2876551"/>
          <a:ext cx="3676650" cy="365759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0703">
                  <a:extLst>
                    <a:ext uri="{9D8B030D-6E8A-4147-A177-3AD203B41FA5}">
                      <a16:colId xmlns:a16="http://schemas.microsoft.com/office/drawing/2014/main" val="17621111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6388066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44014509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85197838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3038361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16894884"/>
                    </a:ext>
                  </a:extLst>
                </a:gridCol>
                <a:gridCol w="553377">
                  <a:extLst>
                    <a:ext uri="{9D8B030D-6E8A-4147-A177-3AD203B41FA5}">
                      <a16:colId xmlns:a16="http://schemas.microsoft.com/office/drawing/2014/main" val="2046048002"/>
                    </a:ext>
                  </a:extLst>
                </a:gridCol>
              </a:tblGrid>
              <a:tr h="452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9623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56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90047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40423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4522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2709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09550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17512"/>
                  </a:ext>
                </a:extLst>
              </a:tr>
            </a:tbl>
          </a:graphicData>
        </a:graphic>
      </p:graphicFrame>
      <p:sp>
        <p:nvSpPr>
          <p:cNvPr id="95" name="Rectangle 94">
            <a:extLst>
              <a:ext uri="{FF2B5EF4-FFF2-40B4-BE49-F238E27FC236}">
                <a16:creationId xmlns:a16="http://schemas.microsoft.com/office/drawing/2014/main" id="{577560F8-B2DF-4D3C-BE33-CB7E4B0C9251}"/>
              </a:ext>
            </a:extLst>
          </p:cNvPr>
          <p:cNvSpPr/>
          <p:nvPr/>
        </p:nvSpPr>
        <p:spPr>
          <a:xfrm>
            <a:off x="11296649" y="6086475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2F30D34-42EC-4E2C-B897-DE808EC6E36B}"/>
              </a:ext>
            </a:extLst>
          </p:cNvPr>
          <p:cNvSpPr/>
          <p:nvPr/>
        </p:nvSpPr>
        <p:spPr>
          <a:xfrm>
            <a:off x="10744200" y="5622491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E3BA9C8-1624-4A1E-868D-B4CB2BBBEFA9}"/>
              </a:ext>
            </a:extLst>
          </p:cNvPr>
          <p:cNvSpPr/>
          <p:nvPr/>
        </p:nvSpPr>
        <p:spPr>
          <a:xfrm>
            <a:off x="10244139" y="5153251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CD7C27D-43E2-47B2-B10D-6BE6DF4D0A03}"/>
              </a:ext>
            </a:extLst>
          </p:cNvPr>
          <p:cNvSpPr/>
          <p:nvPr/>
        </p:nvSpPr>
        <p:spPr>
          <a:xfrm>
            <a:off x="9686920" y="4705350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ED9AA21-61CD-4128-8E3D-4E5A979C52F3}"/>
              </a:ext>
            </a:extLst>
          </p:cNvPr>
          <p:cNvCxnSpPr>
            <a:cxnSpLocks/>
          </p:cNvCxnSpPr>
          <p:nvPr/>
        </p:nvCxnSpPr>
        <p:spPr>
          <a:xfrm>
            <a:off x="11568108" y="59721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7E7166-00A6-471D-8CFB-9391F0F89E4E}"/>
              </a:ext>
            </a:extLst>
          </p:cNvPr>
          <p:cNvCxnSpPr/>
          <p:nvPr/>
        </p:nvCxnSpPr>
        <p:spPr>
          <a:xfrm>
            <a:off x="11163300" y="6309627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B356394-ABB5-4E59-B2E5-D36661C7BA3A}"/>
              </a:ext>
            </a:extLst>
          </p:cNvPr>
          <p:cNvSpPr/>
          <p:nvPr/>
        </p:nvSpPr>
        <p:spPr>
          <a:xfrm>
            <a:off x="9172578" y="4248836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C76E88F-FE1E-489D-BEC1-07E07AA86CFC}"/>
              </a:ext>
            </a:extLst>
          </p:cNvPr>
          <p:cNvSpPr/>
          <p:nvPr/>
        </p:nvSpPr>
        <p:spPr>
          <a:xfrm>
            <a:off x="9172577" y="3801159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6318A6C-99AC-4886-BD1C-27CA58400F47}"/>
              </a:ext>
            </a:extLst>
          </p:cNvPr>
          <p:cNvSpPr/>
          <p:nvPr/>
        </p:nvSpPr>
        <p:spPr>
          <a:xfrm>
            <a:off x="8677280" y="3353482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AC5708E-97AB-4587-8A43-923705AA75AF}"/>
              </a:ext>
            </a:extLst>
          </p:cNvPr>
          <p:cNvCxnSpPr>
            <a:cxnSpLocks/>
          </p:cNvCxnSpPr>
          <p:nvPr/>
        </p:nvCxnSpPr>
        <p:spPr>
          <a:xfrm flipH="1" flipV="1">
            <a:off x="11172810" y="5906185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5B0D022-F4EE-426D-B40A-56A6D352014A}"/>
              </a:ext>
            </a:extLst>
          </p:cNvPr>
          <p:cNvCxnSpPr/>
          <p:nvPr/>
        </p:nvCxnSpPr>
        <p:spPr>
          <a:xfrm>
            <a:off x="9058275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5B95C77-5906-436D-9EFA-5FF41A24A9E2}"/>
              </a:ext>
            </a:extLst>
          </p:cNvPr>
          <p:cNvCxnSpPr>
            <a:cxnSpLocks/>
          </p:cNvCxnSpPr>
          <p:nvPr/>
        </p:nvCxnSpPr>
        <p:spPr>
          <a:xfrm>
            <a:off x="9448800" y="41148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A467B6-8B7A-4D02-8DDE-B861363B8D66}"/>
              </a:ext>
            </a:extLst>
          </p:cNvPr>
          <p:cNvCxnSpPr/>
          <p:nvPr/>
        </p:nvCxnSpPr>
        <p:spPr>
          <a:xfrm>
            <a:off x="96107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BA1A3CD-6403-4E21-8BA7-58E5BE9F5B7E}"/>
              </a:ext>
            </a:extLst>
          </p:cNvPr>
          <p:cNvCxnSpPr/>
          <p:nvPr/>
        </p:nvCxnSpPr>
        <p:spPr>
          <a:xfrm>
            <a:off x="101060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2969F37-32EA-4BCD-859F-272FC193AF5A}"/>
              </a:ext>
            </a:extLst>
          </p:cNvPr>
          <p:cNvCxnSpPr/>
          <p:nvPr/>
        </p:nvCxnSpPr>
        <p:spPr>
          <a:xfrm>
            <a:off x="1061085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15573F5-AE86-45B0-80C9-30DFFDC40B97}"/>
              </a:ext>
            </a:extLst>
          </p:cNvPr>
          <p:cNvCxnSpPr/>
          <p:nvPr/>
        </p:nvCxnSpPr>
        <p:spPr>
          <a:xfrm>
            <a:off x="1116330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569E0DA-7C93-488A-9E98-4E34800CF0EE}"/>
              </a:ext>
            </a:extLst>
          </p:cNvPr>
          <p:cNvCxnSpPr>
            <a:cxnSpLocks/>
          </p:cNvCxnSpPr>
          <p:nvPr/>
        </p:nvCxnSpPr>
        <p:spPr>
          <a:xfrm>
            <a:off x="9448800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5A0A549-63A2-4A3B-B068-7FC37911B255}"/>
              </a:ext>
            </a:extLst>
          </p:cNvPr>
          <p:cNvCxnSpPr>
            <a:cxnSpLocks/>
          </p:cNvCxnSpPr>
          <p:nvPr/>
        </p:nvCxnSpPr>
        <p:spPr>
          <a:xfrm>
            <a:off x="94488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6B725C8-E4B7-4C1E-911E-341E6ADBF062}"/>
              </a:ext>
            </a:extLst>
          </p:cNvPr>
          <p:cNvCxnSpPr>
            <a:cxnSpLocks/>
          </p:cNvCxnSpPr>
          <p:nvPr/>
        </p:nvCxnSpPr>
        <p:spPr>
          <a:xfrm>
            <a:off x="94488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3ED5227-10EF-4592-AB03-845873C1A661}"/>
              </a:ext>
            </a:extLst>
          </p:cNvPr>
          <p:cNvCxnSpPr>
            <a:cxnSpLocks/>
          </p:cNvCxnSpPr>
          <p:nvPr/>
        </p:nvCxnSpPr>
        <p:spPr>
          <a:xfrm>
            <a:off x="94488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64A349C-7CD5-485B-94CE-E419BAD4C0AA}"/>
              </a:ext>
            </a:extLst>
          </p:cNvPr>
          <p:cNvCxnSpPr>
            <a:cxnSpLocks/>
          </p:cNvCxnSpPr>
          <p:nvPr/>
        </p:nvCxnSpPr>
        <p:spPr>
          <a:xfrm>
            <a:off x="9953625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EFC790-4BBE-4462-9BC6-EAFED2BF0608}"/>
              </a:ext>
            </a:extLst>
          </p:cNvPr>
          <p:cNvCxnSpPr>
            <a:cxnSpLocks/>
          </p:cNvCxnSpPr>
          <p:nvPr/>
        </p:nvCxnSpPr>
        <p:spPr>
          <a:xfrm>
            <a:off x="9953625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836FC05-AFDB-49EA-9E06-1BB67AA01D9B}"/>
              </a:ext>
            </a:extLst>
          </p:cNvPr>
          <p:cNvCxnSpPr>
            <a:cxnSpLocks/>
          </p:cNvCxnSpPr>
          <p:nvPr/>
        </p:nvCxnSpPr>
        <p:spPr>
          <a:xfrm>
            <a:off x="9953625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38536AB-70A7-43FA-91F9-143429197C2B}"/>
              </a:ext>
            </a:extLst>
          </p:cNvPr>
          <p:cNvCxnSpPr>
            <a:cxnSpLocks/>
          </p:cNvCxnSpPr>
          <p:nvPr/>
        </p:nvCxnSpPr>
        <p:spPr>
          <a:xfrm>
            <a:off x="104775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CF67DD3-3338-4440-A5A7-B1567F2AAC05}"/>
              </a:ext>
            </a:extLst>
          </p:cNvPr>
          <p:cNvCxnSpPr>
            <a:cxnSpLocks/>
          </p:cNvCxnSpPr>
          <p:nvPr/>
        </p:nvCxnSpPr>
        <p:spPr>
          <a:xfrm>
            <a:off x="104775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54E89C-CB1D-4B7D-BB52-A37AAC248938}"/>
              </a:ext>
            </a:extLst>
          </p:cNvPr>
          <p:cNvCxnSpPr>
            <a:cxnSpLocks/>
          </p:cNvCxnSpPr>
          <p:nvPr/>
        </p:nvCxnSpPr>
        <p:spPr>
          <a:xfrm>
            <a:off x="1099185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644AEDC-B6E6-4647-B3C8-DD002587B851}"/>
              </a:ext>
            </a:extLst>
          </p:cNvPr>
          <p:cNvCxnSpPr/>
          <p:nvPr/>
        </p:nvCxnSpPr>
        <p:spPr>
          <a:xfrm>
            <a:off x="1116330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7F5D52A-4F00-403E-9B44-E62266F530ED}"/>
              </a:ext>
            </a:extLst>
          </p:cNvPr>
          <p:cNvCxnSpPr/>
          <p:nvPr/>
        </p:nvCxnSpPr>
        <p:spPr>
          <a:xfrm>
            <a:off x="1061085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A4B5198-E0A4-456A-9F7D-E7153D09FCFC}"/>
              </a:ext>
            </a:extLst>
          </p:cNvPr>
          <p:cNvCxnSpPr/>
          <p:nvPr/>
        </p:nvCxnSpPr>
        <p:spPr>
          <a:xfrm>
            <a:off x="10106025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E71FF3-7535-4FEE-B877-903AEF5CC24E}"/>
              </a:ext>
            </a:extLst>
          </p:cNvPr>
          <p:cNvCxnSpPr/>
          <p:nvPr/>
        </p:nvCxnSpPr>
        <p:spPr>
          <a:xfrm>
            <a:off x="10620375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68B555E-E88C-488F-8990-5B7D6A7BA8B3}"/>
              </a:ext>
            </a:extLst>
          </p:cNvPr>
          <p:cNvCxnSpPr/>
          <p:nvPr/>
        </p:nvCxnSpPr>
        <p:spPr>
          <a:xfrm>
            <a:off x="11163300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E4B2F38-8547-4928-B508-850820B7AEE8}"/>
              </a:ext>
            </a:extLst>
          </p:cNvPr>
          <p:cNvCxnSpPr/>
          <p:nvPr/>
        </p:nvCxnSpPr>
        <p:spPr>
          <a:xfrm>
            <a:off x="11163300" y="5857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D0A8E83-560C-4632-B9B8-117586E2338A}"/>
              </a:ext>
            </a:extLst>
          </p:cNvPr>
          <p:cNvCxnSpPr/>
          <p:nvPr/>
        </p:nvCxnSpPr>
        <p:spPr>
          <a:xfrm>
            <a:off x="11163300" y="53721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C09D393-B9F2-4749-A1D1-A97EF7F53206}"/>
              </a:ext>
            </a:extLst>
          </p:cNvPr>
          <p:cNvCxnSpPr/>
          <p:nvPr/>
        </p:nvCxnSpPr>
        <p:spPr>
          <a:xfrm>
            <a:off x="9586912" y="4157662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21989F1-2CE6-424E-8565-CE77ADE57EA9}"/>
              </a:ext>
            </a:extLst>
          </p:cNvPr>
          <p:cNvCxnSpPr/>
          <p:nvPr/>
        </p:nvCxnSpPr>
        <p:spPr>
          <a:xfrm>
            <a:off x="10596562" y="55149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38F4E46-4587-41E8-B6C3-678739DAE2E9}"/>
              </a:ext>
            </a:extLst>
          </p:cNvPr>
          <p:cNvCxnSpPr/>
          <p:nvPr/>
        </p:nvCxnSpPr>
        <p:spPr>
          <a:xfrm>
            <a:off x="1005840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5BDE707-4B6F-4F6B-9FBD-75F4D153AB0F}"/>
              </a:ext>
            </a:extLst>
          </p:cNvPr>
          <p:cNvCxnSpPr/>
          <p:nvPr/>
        </p:nvCxnSpPr>
        <p:spPr>
          <a:xfrm>
            <a:off x="1057275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A06D9B0-1A12-403E-A32D-B0C4230E3B4D}"/>
              </a:ext>
            </a:extLst>
          </p:cNvPr>
          <p:cNvCxnSpPr/>
          <p:nvPr/>
        </p:nvCxnSpPr>
        <p:spPr>
          <a:xfrm>
            <a:off x="10082212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1BD100-8AF3-41D8-AABC-5F0D18ABD725}"/>
              </a:ext>
            </a:extLst>
          </p:cNvPr>
          <p:cNvCxnSpPr/>
          <p:nvPr/>
        </p:nvCxnSpPr>
        <p:spPr>
          <a:xfrm>
            <a:off x="9563100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4AB7F5A-3B34-4C7E-9102-E3CFE94E6682}"/>
              </a:ext>
            </a:extLst>
          </p:cNvPr>
          <p:cNvCxnSpPr/>
          <p:nvPr/>
        </p:nvCxnSpPr>
        <p:spPr>
          <a:xfrm>
            <a:off x="11139487" y="59721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AC84F60-6AD7-47B5-A4EE-60B30C8B1BD2}"/>
              </a:ext>
            </a:extLst>
          </p:cNvPr>
          <p:cNvCxnSpPr>
            <a:cxnSpLocks/>
          </p:cNvCxnSpPr>
          <p:nvPr/>
        </p:nvCxnSpPr>
        <p:spPr>
          <a:xfrm>
            <a:off x="104775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B7D0C28-7DB9-49DF-80AD-F44AB03ADEEE}"/>
              </a:ext>
            </a:extLst>
          </p:cNvPr>
          <p:cNvCxnSpPr/>
          <p:nvPr/>
        </p:nvCxnSpPr>
        <p:spPr>
          <a:xfrm>
            <a:off x="10644187" y="53911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FF69F93-CB00-42ED-AA6F-D0BC1DFECD70}"/>
              </a:ext>
            </a:extLst>
          </p:cNvPr>
          <p:cNvCxnSpPr/>
          <p:nvPr/>
        </p:nvCxnSpPr>
        <p:spPr>
          <a:xfrm>
            <a:off x="95440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FD9215E-5AB5-4580-BD8B-CD559F3101BA}"/>
              </a:ext>
            </a:extLst>
          </p:cNvPr>
          <p:cNvCxnSpPr/>
          <p:nvPr/>
        </p:nvCxnSpPr>
        <p:spPr>
          <a:xfrm>
            <a:off x="9020175" y="594360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4CCE9AF-5561-4984-B3DA-6E9CF3A8FD08}"/>
              </a:ext>
            </a:extLst>
          </p:cNvPr>
          <p:cNvCxnSpPr>
            <a:cxnSpLocks/>
          </p:cNvCxnSpPr>
          <p:nvPr/>
        </p:nvCxnSpPr>
        <p:spPr>
          <a:xfrm>
            <a:off x="8924925" y="367665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610DD8E-FC59-4F2E-9B05-E5CAEA86CB1F}"/>
              </a:ext>
            </a:extLst>
          </p:cNvPr>
          <p:cNvCxnSpPr>
            <a:cxnSpLocks/>
          </p:cNvCxnSpPr>
          <p:nvPr/>
        </p:nvCxnSpPr>
        <p:spPr>
          <a:xfrm>
            <a:off x="8924925" y="412908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2B33F02-912F-48B9-A3C6-F8ACBE758C81}"/>
              </a:ext>
            </a:extLst>
          </p:cNvPr>
          <p:cNvCxnSpPr>
            <a:cxnSpLocks/>
          </p:cNvCxnSpPr>
          <p:nvPr/>
        </p:nvCxnSpPr>
        <p:spPr>
          <a:xfrm>
            <a:off x="8924925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717EBB5-1C12-4246-A223-D3199B82DED8}"/>
              </a:ext>
            </a:extLst>
          </p:cNvPr>
          <p:cNvCxnSpPr>
            <a:cxnSpLocks/>
          </p:cNvCxnSpPr>
          <p:nvPr/>
        </p:nvCxnSpPr>
        <p:spPr>
          <a:xfrm>
            <a:off x="8934450" y="55149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7DA7981-18CA-464A-9B9A-7E93E72367F8}"/>
              </a:ext>
            </a:extLst>
          </p:cNvPr>
          <p:cNvCxnSpPr>
            <a:cxnSpLocks/>
          </p:cNvCxnSpPr>
          <p:nvPr/>
        </p:nvCxnSpPr>
        <p:spPr>
          <a:xfrm>
            <a:off x="8934450" y="50385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A864383-698B-4FD5-963A-34B98D44CE9E}"/>
              </a:ext>
            </a:extLst>
          </p:cNvPr>
          <p:cNvCxnSpPr>
            <a:cxnSpLocks/>
          </p:cNvCxnSpPr>
          <p:nvPr/>
        </p:nvCxnSpPr>
        <p:spPr>
          <a:xfrm>
            <a:off x="8934450" y="59721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BD0D55F-6156-44E0-8B0B-AA9DEADDAAAD}"/>
              </a:ext>
            </a:extLst>
          </p:cNvPr>
          <p:cNvCxnSpPr/>
          <p:nvPr/>
        </p:nvCxnSpPr>
        <p:spPr>
          <a:xfrm>
            <a:off x="9591675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012355B-2EA9-48A9-8AB6-988F80C9DC70}"/>
              </a:ext>
            </a:extLst>
          </p:cNvPr>
          <p:cNvCxnSpPr/>
          <p:nvPr/>
        </p:nvCxnSpPr>
        <p:spPr>
          <a:xfrm>
            <a:off x="9105900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02968CF-D7EE-404F-BB54-7C011DACD56F}"/>
              </a:ext>
            </a:extLst>
          </p:cNvPr>
          <p:cNvCxnSpPr/>
          <p:nvPr/>
        </p:nvCxnSpPr>
        <p:spPr>
          <a:xfrm>
            <a:off x="10106025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50881AB-B8B1-496A-8385-E49E18E316D6}"/>
              </a:ext>
            </a:extLst>
          </p:cNvPr>
          <p:cNvCxnSpPr/>
          <p:nvPr/>
        </p:nvCxnSpPr>
        <p:spPr>
          <a:xfrm>
            <a:off x="10644187" y="3571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5136C7B-9A1E-499E-BDA9-E95EDB263C2C}"/>
              </a:ext>
            </a:extLst>
          </p:cNvPr>
          <p:cNvCxnSpPr/>
          <p:nvPr/>
        </p:nvCxnSpPr>
        <p:spPr>
          <a:xfrm>
            <a:off x="11187112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80E931-5BD9-4076-A6C8-45262F274DD7}"/>
              </a:ext>
            </a:extLst>
          </p:cNvPr>
          <p:cNvCxnSpPr/>
          <p:nvPr/>
        </p:nvCxnSpPr>
        <p:spPr>
          <a:xfrm>
            <a:off x="11163299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BFA3E20-CFF2-4F7F-8F18-EE0DB4CDE901}"/>
              </a:ext>
            </a:extLst>
          </p:cNvPr>
          <p:cNvCxnSpPr/>
          <p:nvPr/>
        </p:nvCxnSpPr>
        <p:spPr>
          <a:xfrm>
            <a:off x="10063162" y="4137926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34ECACE-8419-40F6-8202-426F0C609369}"/>
              </a:ext>
            </a:extLst>
          </p:cNvPr>
          <p:cNvCxnSpPr>
            <a:cxnSpLocks/>
          </p:cNvCxnSpPr>
          <p:nvPr/>
        </p:nvCxnSpPr>
        <p:spPr>
          <a:xfrm>
            <a:off x="9953625" y="456723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FD41B1C-0135-4375-B8FC-4D1DD053630C}"/>
              </a:ext>
            </a:extLst>
          </p:cNvPr>
          <p:cNvCxnSpPr>
            <a:cxnSpLocks/>
          </p:cNvCxnSpPr>
          <p:nvPr/>
        </p:nvCxnSpPr>
        <p:spPr>
          <a:xfrm>
            <a:off x="11544299" y="503373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09B2E97-0CB8-4B93-9EC4-36915EAD4A4F}"/>
              </a:ext>
            </a:extLst>
          </p:cNvPr>
          <p:cNvCxnSpPr/>
          <p:nvPr/>
        </p:nvCxnSpPr>
        <p:spPr>
          <a:xfrm>
            <a:off x="111061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BADBC9A-F95F-4A98-9BC8-5D7D9A34C6A9}"/>
              </a:ext>
            </a:extLst>
          </p:cNvPr>
          <p:cNvCxnSpPr>
            <a:cxnSpLocks/>
          </p:cNvCxnSpPr>
          <p:nvPr/>
        </p:nvCxnSpPr>
        <p:spPr>
          <a:xfrm>
            <a:off x="10991850" y="5019674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6D97093-8742-4E9E-B548-4F2B88815986}"/>
              </a:ext>
            </a:extLst>
          </p:cNvPr>
          <p:cNvCxnSpPr>
            <a:cxnSpLocks/>
          </p:cNvCxnSpPr>
          <p:nvPr/>
        </p:nvCxnSpPr>
        <p:spPr>
          <a:xfrm flipH="1" flipV="1">
            <a:off x="10651325" y="5439460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9096B64-5933-431C-B456-FC17CBBF307C}"/>
              </a:ext>
            </a:extLst>
          </p:cNvPr>
          <p:cNvCxnSpPr>
            <a:cxnSpLocks/>
          </p:cNvCxnSpPr>
          <p:nvPr/>
        </p:nvCxnSpPr>
        <p:spPr>
          <a:xfrm flipH="1" flipV="1">
            <a:off x="10165551" y="4990914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749F656-A023-4A27-993E-480CC9ED34D7}"/>
              </a:ext>
            </a:extLst>
          </p:cNvPr>
          <p:cNvCxnSpPr>
            <a:cxnSpLocks/>
          </p:cNvCxnSpPr>
          <p:nvPr/>
        </p:nvCxnSpPr>
        <p:spPr>
          <a:xfrm flipH="1" flipV="1">
            <a:off x="9603570" y="4543196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E23E81A-567A-4A88-BAB4-91E00396CA82}"/>
              </a:ext>
            </a:extLst>
          </p:cNvPr>
          <p:cNvCxnSpPr>
            <a:cxnSpLocks/>
          </p:cNvCxnSpPr>
          <p:nvPr/>
        </p:nvCxnSpPr>
        <p:spPr>
          <a:xfrm flipV="1">
            <a:off x="9544050" y="4083843"/>
            <a:ext cx="0" cy="37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97B59CE-3FAF-4895-97DE-6430434C9D3A}"/>
              </a:ext>
            </a:extLst>
          </p:cNvPr>
          <p:cNvCxnSpPr>
            <a:cxnSpLocks/>
          </p:cNvCxnSpPr>
          <p:nvPr/>
        </p:nvCxnSpPr>
        <p:spPr>
          <a:xfrm flipH="1" flipV="1">
            <a:off x="9101128" y="3609514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462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8085-1DF7-44F4-94D1-E21CB520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t>Needleman-Wunsch Algorithm</a:t>
            </a:r>
            <a:b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</a:br>
            <a:r>
              <a:rPr lang="en-US" sz="28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Traceback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17A60-934D-4E82-8446-2C01A6CA6705}"/>
              </a:ext>
            </a:extLst>
          </p:cNvPr>
          <p:cNvSpPr txBox="1"/>
          <p:nvPr/>
        </p:nvSpPr>
        <p:spPr>
          <a:xfrm>
            <a:off x="1024128" y="1901953"/>
            <a:ext cx="58440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	function TRACEBACKING(</a:t>
            </a:r>
            <a:r>
              <a:rPr lang="en-US" sz="1600" dirty="0" err="1"/>
              <a:t>i</a:t>
            </a:r>
            <a:r>
              <a:rPr lang="en-US" sz="1600" dirty="0"/>
              <a:t>, j)</a:t>
            </a:r>
          </a:p>
          <a:p>
            <a:r>
              <a:rPr lang="en-US" sz="1600" dirty="0"/>
              <a:t>2.	if(</a:t>
            </a:r>
            <a:r>
              <a:rPr lang="en-US" sz="1600" dirty="0" err="1"/>
              <a:t>i</a:t>
            </a:r>
            <a:r>
              <a:rPr lang="en-US" sz="1600" dirty="0"/>
              <a:t> == 0 and j == 0)</a:t>
            </a:r>
          </a:p>
          <a:p>
            <a:r>
              <a:rPr lang="en-US" sz="1600" dirty="0"/>
              <a:t>3.	         return;</a:t>
            </a:r>
          </a:p>
          <a:p>
            <a:r>
              <a:rPr lang="en-US" sz="1600" dirty="0"/>
              <a:t>4.	end if</a:t>
            </a:r>
          </a:p>
          <a:p>
            <a:r>
              <a:rPr lang="en-US" sz="1600" dirty="0"/>
              <a:t>5.	if(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][j] == </a:t>
            </a:r>
            <a:r>
              <a:rPr lang="en-US" sz="1600" dirty="0" err="1"/>
              <a:t>arr</a:t>
            </a:r>
            <a:r>
              <a:rPr lang="en-US" sz="1600" dirty="0"/>
              <a:t>[i-1][j-1] + match/mismatch)</a:t>
            </a:r>
          </a:p>
          <a:p>
            <a:r>
              <a:rPr lang="en-US" sz="1600" dirty="0"/>
              <a:t>6.	         stack1.push(sequence1[i-1])</a:t>
            </a:r>
          </a:p>
          <a:p>
            <a:r>
              <a:rPr lang="en-US" sz="1600" dirty="0"/>
              <a:t>7.	         stack2.push(sequence2[j-1])</a:t>
            </a:r>
          </a:p>
          <a:p>
            <a:r>
              <a:rPr lang="en-US" sz="1600" dirty="0"/>
              <a:t>8.	         TRACEBACK(i-1, j-1)</a:t>
            </a:r>
          </a:p>
          <a:p>
            <a:r>
              <a:rPr lang="en-US" sz="1600" dirty="0"/>
              <a:t>9.	end if</a:t>
            </a:r>
          </a:p>
          <a:p>
            <a:r>
              <a:rPr lang="en-US" sz="1600" dirty="0"/>
              <a:t>10.	else if(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][j] == </a:t>
            </a:r>
            <a:r>
              <a:rPr lang="en-US" sz="1600" dirty="0" err="1"/>
              <a:t>arr</a:t>
            </a:r>
            <a:r>
              <a:rPr lang="en-US" sz="1600" dirty="0"/>
              <a:t>[i-1][j] + Gap)</a:t>
            </a:r>
          </a:p>
          <a:p>
            <a:r>
              <a:rPr lang="en-US" sz="1600" dirty="0"/>
              <a:t>11.	         stack1.push(sequence1[i-1])</a:t>
            </a:r>
          </a:p>
          <a:p>
            <a:r>
              <a:rPr lang="en-US" sz="1600" dirty="0"/>
              <a:t>12.	         stack2.push(‘ ’)</a:t>
            </a:r>
          </a:p>
          <a:p>
            <a:r>
              <a:rPr lang="en-US" sz="1600" dirty="0"/>
              <a:t>13.	         TRACEBACK(i-1, j)</a:t>
            </a:r>
          </a:p>
          <a:p>
            <a:r>
              <a:rPr lang="en-US" sz="1600" dirty="0"/>
              <a:t>14.	end else if</a:t>
            </a:r>
          </a:p>
          <a:p>
            <a:r>
              <a:rPr lang="en-US" sz="1600" dirty="0"/>
              <a:t>15.	else if(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][j] ==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][j-1] + Gap)</a:t>
            </a:r>
          </a:p>
          <a:p>
            <a:r>
              <a:rPr lang="en-US" sz="1600" dirty="0"/>
              <a:t>16.	         stack1.push(‘ ’)</a:t>
            </a:r>
          </a:p>
          <a:p>
            <a:r>
              <a:rPr lang="en-US" sz="1600" dirty="0"/>
              <a:t>17.	         stack2.push(sequence2[j-1])</a:t>
            </a:r>
          </a:p>
          <a:p>
            <a:r>
              <a:rPr lang="en-US" sz="1600" dirty="0"/>
              <a:t>18.	         TRACEBACK(</a:t>
            </a:r>
            <a:r>
              <a:rPr lang="en-US" sz="1600" dirty="0" err="1"/>
              <a:t>i</a:t>
            </a:r>
            <a:r>
              <a:rPr lang="en-US" sz="1600" dirty="0"/>
              <a:t>, j-1)</a:t>
            </a:r>
          </a:p>
          <a:p>
            <a:r>
              <a:rPr lang="en-US" sz="1600" dirty="0"/>
              <a:t>19.	end else if</a:t>
            </a:r>
          </a:p>
          <a:p>
            <a:r>
              <a:rPr lang="en-US" sz="1600" dirty="0"/>
              <a:t>20.	end function</a:t>
            </a:r>
          </a:p>
        </p:txBody>
      </p:sp>
    </p:spTree>
    <p:extLst>
      <p:ext uri="{BB962C8B-B14F-4D97-AF65-F5344CB8AC3E}">
        <p14:creationId xmlns:p14="http://schemas.microsoft.com/office/powerpoint/2010/main" val="3636061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F229-8E5A-49E9-804F-7DE37A0A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t>Needleman-Wunsch Algorithm</a:t>
            </a:r>
            <a:b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</a:br>
            <a:r>
              <a:rPr lang="en-US" sz="28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Traceback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C1F459-043A-45A8-8B58-B35CC1506761}"/>
              </a:ext>
            </a:extLst>
          </p:cNvPr>
          <p:cNvCxnSpPr/>
          <p:nvPr/>
        </p:nvCxnSpPr>
        <p:spPr>
          <a:xfrm>
            <a:off x="7153275" y="581977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EE7B7B-D4D0-4385-8F31-2F537543C843}"/>
                  </a:ext>
                </a:extLst>
              </p:cNvPr>
              <p:cNvSpPr txBox="1"/>
              <p:nvPr/>
            </p:nvSpPr>
            <p:spPr>
              <a:xfrm>
                <a:off x="1024129" y="2538412"/>
                <a:ext cx="65053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 complexity = O(Size of the first string * Size of the second string)</a:t>
                </a:r>
              </a:p>
              <a:p>
                <a:r>
                  <a:rPr lang="en-US" dirty="0"/>
                  <a:t>As oppose to the brute force approach with time complexity of</a:t>
                </a:r>
              </a:p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EE7B7B-D4D0-4385-8F31-2F537543C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9" y="2538412"/>
                <a:ext cx="6505386" cy="1200329"/>
              </a:xfrm>
              <a:prstGeom prst="rect">
                <a:avLst/>
              </a:prstGeom>
              <a:blipFill>
                <a:blip r:embed="rId2"/>
                <a:stretch>
                  <a:fillRect l="-750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CA64865-233F-48FE-9994-699505487983}"/>
              </a:ext>
            </a:extLst>
          </p:cNvPr>
          <p:cNvCxnSpPr/>
          <p:nvPr/>
        </p:nvCxnSpPr>
        <p:spPr>
          <a:xfrm>
            <a:off x="9058275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642C92-159F-4F42-96C6-C49C1F5B7429}"/>
              </a:ext>
            </a:extLst>
          </p:cNvPr>
          <p:cNvCxnSpPr>
            <a:cxnSpLocks/>
          </p:cNvCxnSpPr>
          <p:nvPr/>
        </p:nvCxnSpPr>
        <p:spPr>
          <a:xfrm>
            <a:off x="9448800" y="41148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5A9E2E-D688-40C2-876C-BF207AA91F72}"/>
              </a:ext>
            </a:extLst>
          </p:cNvPr>
          <p:cNvCxnSpPr/>
          <p:nvPr/>
        </p:nvCxnSpPr>
        <p:spPr>
          <a:xfrm>
            <a:off x="96107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3E2517-8E46-4C14-9861-76BFD8298D40}"/>
              </a:ext>
            </a:extLst>
          </p:cNvPr>
          <p:cNvCxnSpPr/>
          <p:nvPr/>
        </p:nvCxnSpPr>
        <p:spPr>
          <a:xfrm>
            <a:off x="101060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B9D3970-C6D7-48A3-9DC0-CE1771FFCF39}"/>
              </a:ext>
            </a:extLst>
          </p:cNvPr>
          <p:cNvCxnSpPr/>
          <p:nvPr/>
        </p:nvCxnSpPr>
        <p:spPr>
          <a:xfrm>
            <a:off x="1061085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79325E-52E6-4CA6-8924-2F8D9F2B0869}"/>
              </a:ext>
            </a:extLst>
          </p:cNvPr>
          <p:cNvCxnSpPr/>
          <p:nvPr/>
        </p:nvCxnSpPr>
        <p:spPr>
          <a:xfrm>
            <a:off x="1116330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AD114-BD36-435D-AC9E-444501879718}"/>
              </a:ext>
            </a:extLst>
          </p:cNvPr>
          <p:cNvCxnSpPr>
            <a:cxnSpLocks/>
          </p:cNvCxnSpPr>
          <p:nvPr/>
        </p:nvCxnSpPr>
        <p:spPr>
          <a:xfrm>
            <a:off x="9448800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F4DFFAA-1606-4E2C-BC4A-0A3F707FE68A}"/>
              </a:ext>
            </a:extLst>
          </p:cNvPr>
          <p:cNvCxnSpPr>
            <a:cxnSpLocks/>
          </p:cNvCxnSpPr>
          <p:nvPr/>
        </p:nvCxnSpPr>
        <p:spPr>
          <a:xfrm>
            <a:off x="94488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7709D1-1279-4E8F-8E7C-A8E3D72D9228}"/>
              </a:ext>
            </a:extLst>
          </p:cNvPr>
          <p:cNvCxnSpPr>
            <a:cxnSpLocks/>
          </p:cNvCxnSpPr>
          <p:nvPr/>
        </p:nvCxnSpPr>
        <p:spPr>
          <a:xfrm>
            <a:off x="94488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7E79D4-4C8C-4C74-B65D-6584EABDB48C}"/>
              </a:ext>
            </a:extLst>
          </p:cNvPr>
          <p:cNvCxnSpPr>
            <a:cxnSpLocks/>
          </p:cNvCxnSpPr>
          <p:nvPr/>
        </p:nvCxnSpPr>
        <p:spPr>
          <a:xfrm>
            <a:off x="94488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16AE3D-8C74-4593-8FAF-C37CC0B4A34B}"/>
              </a:ext>
            </a:extLst>
          </p:cNvPr>
          <p:cNvCxnSpPr>
            <a:cxnSpLocks/>
          </p:cNvCxnSpPr>
          <p:nvPr/>
        </p:nvCxnSpPr>
        <p:spPr>
          <a:xfrm>
            <a:off x="9953625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66333A-D0F1-4487-8F77-D30A61D99261}"/>
              </a:ext>
            </a:extLst>
          </p:cNvPr>
          <p:cNvCxnSpPr>
            <a:cxnSpLocks/>
          </p:cNvCxnSpPr>
          <p:nvPr/>
        </p:nvCxnSpPr>
        <p:spPr>
          <a:xfrm>
            <a:off x="9953625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800FE8-1B6D-4C6A-AD4A-62E5EA5E1DBE}"/>
              </a:ext>
            </a:extLst>
          </p:cNvPr>
          <p:cNvCxnSpPr>
            <a:cxnSpLocks/>
          </p:cNvCxnSpPr>
          <p:nvPr/>
        </p:nvCxnSpPr>
        <p:spPr>
          <a:xfrm>
            <a:off x="9953625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426CB4-E674-4662-9DB8-B105E99ED634}"/>
              </a:ext>
            </a:extLst>
          </p:cNvPr>
          <p:cNvCxnSpPr>
            <a:cxnSpLocks/>
          </p:cNvCxnSpPr>
          <p:nvPr/>
        </p:nvCxnSpPr>
        <p:spPr>
          <a:xfrm>
            <a:off x="104775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C07CFDB-5A94-42FF-8C88-68A810A80C12}"/>
              </a:ext>
            </a:extLst>
          </p:cNvPr>
          <p:cNvCxnSpPr>
            <a:cxnSpLocks/>
          </p:cNvCxnSpPr>
          <p:nvPr/>
        </p:nvCxnSpPr>
        <p:spPr>
          <a:xfrm>
            <a:off x="104775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598FF53-F035-4332-9E85-6F7A0065126A}"/>
              </a:ext>
            </a:extLst>
          </p:cNvPr>
          <p:cNvCxnSpPr>
            <a:cxnSpLocks/>
          </p:cNvCxnSpPr>
          <p:nvPr/>
        </p:nvCxnSpPr>
        <p:spPr>
          <a:xfrm>
            <a:off x="1099185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5B9E37-445B-4144-BADF-EE0421293319}"/>
              </a:ext>
            </a:extLst>
          </p:cNvPr>
          <p:cNvCxnSpPr/>
          <p:nvPr/>
        </p:nvCxnSpPr>
        <p:spPr>
          <a:xfrm>
            <a:off x="1116330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D61A72-BBEA-4DB3-87C6-01F7A6837DE7}"/>
              </a:ext>
            </a:extLst>
          </p:cNvPr>
          <p:cNvCxnSpPr/>
          <p:nvPr/>
        </p:nvCxnSpPr>
        <p:spPr>
          <a:xfrm>
            <a:off x="1061085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FC12008-E0C3-47E7-995D-FAECBFB2D39D}"/>
              </a:ext>
            </a:extLst>
          </p:cNvPr>
          <p:cNvCxnSpPr/>
          <p:nvPr/>
        </p:nvCxnSpPr>
        <p:spPr>
          <a:xfrm>
            <a:off x="10106025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08E1D34-1BED-423B-B613-5CE2F4A700BA}"/>
              </a:ext>
            </a:extLst>
          </p:cNvPr>
          <p:cNvCxnSpPr/>
          <p:nvPr/>
        </p:nvCxnSpPr>
        <p:spPr>
          <a:xfrm>
            <a:off x="10620375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905DE33-96D0-468A-A8DF-5E98E77AB5F7}"/>
              </a:ext>
            </a:extLst>
          </p:cNvPr>
          <p:cNvCxnSpPr/>
          <p:nvPr/>
        </p:nvCxnSpPr>
        <p:spPr>
          <a:xfrm>
            <a:off x="11163300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24F4BD8-5E10-4BD7-A606-58EEF797576E}"/>
              </a:ext>
            </a:extLst>
          </p:cNvPr>
          <p:cNvCxnSpPr/>
          <p:nvPr/>
        </p:nvCxnSpPr>
        <p:spPr>
          <a:xfrm>
            <a:off x="11163300" y="5857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E808D98-13F2-408C-8CCA-B783720D1D3E}"/>
              </a:ext>
            </a:extLst>
          </p:cNvPr>
          <p:cNvCxnSpPr/>
          <p:nvPr/>
        </p:nvCxnSpPr>
        <p:spPr>
          <a:xfrm>
            <a:off x="11163300" y="53721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856A11F-4DB8-46A5-97C3-88ADA8F35517}"/>
              </a:ext>
            </a:extLst>
          </p:cNvPr>
          <p:cNvCxnSpPr/>
          <p:nvPr/>
        </p:nvCxnSpPr>
        <p:spPr>
          <a:xfrm>
            <a:off x="9586912" y="4157662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0645E40-D6D8-4560-B74D-14AA4B6ECD79}"/>
              </a:ext>
            </a:extLst>
          </p:cNvPr>
          <p:cNvCxnSpPr/>
          <p:nvPr/>
        </p:nvCxnSpPr>
        <p:spPr>
          <a:xfrm>
            <a:off x="10596562" y="55149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CBDDC45-794F-416B-B350-2AEE8581E41A}"/>
              </a:ext>
            </a:extLst>
          </p:cNvPr>
          <p:cNvCxnSpPr/>
          <p:nvPr/>
        </p:nvCxnSpPr>
        <p:spPr>
          <a:xfrm>
            <a:off x="1005840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4728E1A-4840-40BE-BD2B-687194ED320E}"/>
              </a:ext>
            </a:extLst>
          </p:cNvPr>
          <p:cNvCxnSpPr/>
          <p:nvPr/>
        </p:nvCxnSpPr>
        <p:spPr>
          <a:xfrm>
            <a:off x="1057275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2981F27-1CF7-48A0-A508-EC9235212E3A}"/>
              </a:ext>
            </a:extLst>
          </p:cNvPr>
          <p:cNvCxnSpPr/>
          <p:nvPr/>
        </p:nvCxnSpPr>
        <p:spPr>
          <a:xfrm>
            <a:off x="10082212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38F2270-FB70-497C-8B64-C6EA5D99053A}"/>
              </a:ext>
            </a:extLst>
          </p:cNvPr>
          <p:cNvCxnSpPr/>
          <p:nvPr/>
        </p:nvCxnSpPr>
        <p:spPr>
          <a:xfrm>
            <a:off x="9563100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0F65F34-A8A7-4DE4-BFA7-1BB08A907348}"/>
              </a:ext>
            </a:extLst>
          </p:cNvPr>
          <p:cNvCxnSpPr/>
          <p:nvPr/>
        </p:nvCxnSpPr>
        <p:spPr>
          <a:xfrm>
            <a:off x="11139487" y="59721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7016258-9D84-4F3B-97EE-94DFF860BCB9}"/>
              </a:ext>
            </a:extLst>
          </p:cNvPr>
          <p:cNvCxnSpPr>
            <a:cxnSpLocks/>
          </p:cNvCxnSpPr>
          <p:nvPr/>
        </p:nvCxnSpPr>
        <p:spPr>
          <a:xfrm>
            <a:off x="10515598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FD52C3A-67AF-49DF-BB4C-3D30C210883E}"/>
              </a:ext>
            </a:extLst>
          </p:cNvPr>
          <p:cNvCxnSpPr/>
          <p:nvPr/>
        </p:nvCxnSpPr>
        <p:spPr>
          <a:xfrm>
            <a:off x="10644187" y="53911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E71B502-AB8C-4125-ABDC-AE71F7FA5BC8}"/>
              </a:ext>
            </a:extLst>
          </p:cNvPr>
          <p:cNvCxnSpPr/>
          <p:nvPr/>
        </p:nvCxnSpPr>
        <p:spPr>
          <a:xfrm>
            <a:off x="95440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51D768B-D60E-4C25-AD31-73969F82C397}"/>
              </a:ext>
            </a:extLst>
          </p:cNvPr>
          <p:cNvCxnSpPr/>
          <p:nvPr/>
        </p:nvCxnSpPr>
        <p:spPr>
          <a:xfrm>
            <a:off x="9020175" y="594360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63D7B437-10F8-4A1E-BBA1-855ADC1C5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916166"/>
              </p:ext>
            </p:extLst>
          </p:nvPr>
        </p:nvGraphicFramePr>
        <p:xfrm>
          <a:off x="8162918" y="2876551"/>
          <a:ext cx="3676650" cy="365759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0703">
                  <a:extLst>
                    <a:ext uri="{9D8B030D-6E8A-4147-A177-3AD203B41FA5}">
                      <a16:colId xmlns:a16="http://schemas.microsoft.com/office/drawing/2014/main" val="17621111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6388066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44014509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85197838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3038361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16894884"/>
                    </a:ext>
                  </a:extLst>
                </a:gridCol>
                <a:gridCol w="553377">
                  <a:extLst>
                    <a:ext uri="{9D8B030D-6E8A-4147-A177-3AD203B41FA5}">
                      <a16:colId xmlns:a16="http://schemas.microsoft.com/office/drawing/2014/main" val="2046048002"/>
                    </a:ext>
                  </a:extLst>
                </a:gridCol>
              </a:tblGrid>
              <a:tr h="452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9623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56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90047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40423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45220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27095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095506"/>
                  </a:ext>
                </a:extLst>
              </a:tr>
              <a:tr h="45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17512"/>
                  </a:ext>
                </a:extLst>
              </a:tr>
            </a:tbl>
          </a:graphicData>
        </a:graphic>
      </p:graphicFrame>
      <p:sp>
        <p:nvSpPr>
          <p:cNvPr id="95" name="Rectangle 94">
            <a:extLst>
              <a:ext uri="{FF2B5EF4-FFF2-40B4-BE49-F238E27FC236}">
                <a16:creationId xmlns:a16="http://schemas.microsoft.com/office/drawing/2014/main" id="{368AA94B-D4E8-4FC6-BA73-94AA4B75A88C}"/>
              </a:ext>
            </a:extLst>
          </p:cNvPr>
          <p:cNvSpPr/>
          <p:nvPr/>
        </p:nvSpPr>
        <p:spPr>
          <a:xfrm>
            <a:off x="11296649" y="6086475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0A9FA11-88E0-446E-839B-F885277F4AEA}"/>
              </a:ext>
            </a:extLst>
          </p:cNvPr>
          <p:cNvSpPr/>
          <p:nvPr/>
        </p:nvSpPr>
        <p:spPr>
          <a:xfrm>
            <a:off x="10744200" y="5622491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18423FD-D800-4FB9-8D9E-E6B0EEA8FD2B}"/>
              </a:ext>
            </a:extLst>
          </p:cNvPr>
          <p:cNvSpPr/>
          <p:nvPr/>
        </p:nvSpPr>
        <p:spPr>
          <a:xfrm>
            <a:off x="10244139" y="5153251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4FD209B-6E23-4D72-A027-4A8F182B1340}"/>
              </a:ext>
            </a:extLst>
          </p:cNvPr>
          <p:cNvSpPr/>
          <p:nvPr/>
        </p:nvSpPr>
        <p:spPr>
          <a:xfrm>
            <a:off x="9686920" y="4705350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C4DFF0-309F-4EBC-AFC1-7D706F003B73}"/>
              </a:ext>
            </a:extLst>
          </p:cNvPr>
          <p:cNvCxnSpPr>
            <a:cxnSpLocks/>
          </p:cNvCxnSpPr>
          <p:nvPr/>
        </p:nvCxnSpPr>
        <p:spPr>
          <a:xfrm>
            <a:off x="11568108" y="59721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E5ABA0-0059-44DE-92E3-09E7C3B88538}"/>
              </a:ext>
            </a:extLst>
          </p:cNvPr>
          <p:cNvCxnSpPr/>
          <p:nvPr/>
        </p:nvCxnSpPr>
        <p:spPr>
          <a:xfrm>
            <a:off x="11163300" y="6309627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0BE3F15-50C1-4484-B34C-FDA3B8732036}"/>
              </a:ext>
            </a:extLst>
          </p:cNvPr>
          <p:cNvSpPr/>
          <p:nvPr/>
        </p:nvSpPr>
        <p:spPr>
          <a:xfrm>
            <a:off x="9172578" y="4248836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D80DFD9-7454-40E2-B90D-24AFD0B27CDD}"/>
              </a:ext>
            </a:extLst>
          </p:cNvPr>
          <p:cNvSpPr/>
          <p:nvPr/>
        </p:nvSpPr>
        <p:spPr>
          <a:xfrm>
            <a:off x="9172577" y="3801159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0648C65-8520-470E-9C54-DBA29F0A7E49}"/>
              </a:ext>
            </a:extLst>
          </p:cNvPr>
          <p:cNvSpPr/>
          <p:nvPr/>
        </p:nvSpPr>
        <p:spPr>
          <a:xfrm>
            <a:off x="8677280" y="3353482"/>
            <a:ext cx="542919" cy="44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943BDA6-D4B5-48BD-84D0-6C781DCED287}"/>
              </a:ext>
            </a:extLst>
          </p:cNvPr>
          <p:cNvCxnSpPr>
            <a:cxnSpLocks/>
          </p:cNvCxnSpPr>
          <p:nvPr/>
        </p:nvCxnSpPr>
        <p:spPr>
          <a:xfrm flipH="1" flipV="1">
            <a:off x="11172810" y="5906185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2168B9D-96DF-4A8E-BB2F-066B3C26DBE9}"/>
              </a:ext>
            </a:extLst>
          </p:cNvPr>
          <p:cNvCxnSpPr/>
          <p:nvPr/>
        </p:nvCxnSpPr>
        <p:spPr>
          <a:xfrm>
            <a:off x="9058275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0031B13-F5E7-4962-A014-965DAEE8ED9A}"/>
              </a:ext>
            </a:extLst>
          </p:cNvPr>
          <p:cNvCxnSpPr>
            <a:cxnSpLocks/>
          </p:cNvCxnSpPr>
          <p:nvPr/>
        </p:nvCxnSpPr>
        <p:spPr>
          <a:xfrm>
            <a:off x="9448800" y="41148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C31630B-4DCE-4A31-BA96-2B259CF7F25D}"/>
              </a:ext>
            </a:extLst>
          </p:cNvPr>
          <p:cNvCxnSpPr/>
          <p:nvPr/>
        </p:nvCxnSpPr>
        <p:spPr>
          <a:xfrm>
            <a:off x="96107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8AD14EA-0F1B-4BF8-A53C-40C695923410}"/>
              </a:ext>
            </a:extLst>
          </p:cNvPr>
          <p:cNvCxnSpPr/>
          <p:nvPr/>
        </p:nvCxnSpPr>
        <p:spPr>
          <a:xfrm>
            <a:off x="10106025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3B456A1-FA57-4222-8BC3-D6CD4346FE3C}"/>
              </a:ext>
            </a:extLst>
          </p:cNvPr>
          <p:cNvCxnSpPr/>
          <p:nvPr/>
        </p:nvCxnSpPr>
        <p:spPr>
          <a:xfrm>
            <a:off x="1061085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D6D0D8C-E1ED-49FA-9B7D-6D9CC2ADC795}"/>
              </a:ext>
            </a:extLst>
          </p:cNvPr>
          <p:cNvCxnSpPr/>
          <p:nvPr/>
        </p:nvCxnSpPr>
        <p:spPr>
          <a:xfrm>
            <a:off x="11163300" y="401002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B5B8F1B-E96C-4A99-80A8-601D0AF1CD96}"/>
              </a:ext>
            </a:extLst>
          </p:cNvPr>
          <p:cNvCxnSpPr>
            <a:cxnSpLocks/>
          </p:cNvCxnSpPr>
          <p:nvPr/>
        </p:nvCxnSpPr>
        <p:spPr>
          <a:xfrm>
            <a:off x="9448800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BF443CB-C767-4DE9-97D4-EE7660276AA6}"/>
              </a:ext>
            </a:extLst>
          </p:cNvPr>
          <p:cNvCxnSpPr>
            <a:cxnSpLocks/>
          </p:cNvCxnSpPr>
          <p:nvPr/>
        </p:nvCxnSpPr>
        <p:spPr>
          <a:xfrm>
            <a:off x="94488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8A2781D-F6B5-4D6C-A6A8-E2F0FF65CD7C}"/>
              </a:ext>
            </a:extLst>
          </p:cNvPr>
          <p:cNvCxnSpPr>
            <a:cxnSpLocks/>
          </p:cNvCxnSpPr>
          <p:nvPr/>
        </p:nvCxnSpPr>
        <p:spPr>
          <a:xfrm>
            <a:off x="94488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3C319B-AB55-4489-BA6D-8CC21A1B3D00}"/>
              </a:ext>
            </a:extLst>
          </p:cNvPr>
          <p:cNvCxnSpPr>
            <a:cxnSpLocks/>
          </p:cNvCxnSpPr>
          <p:nvPr/>
        </p:nvCxnSpPr>
        <p:spPr>
          <a:xfrm>
            <a:off x="94488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00341D0-3AB1-41C3-BCDD-79981FAB128A}"/>
              </a:ext>
            </a:extLst>
          </p:cNvPr>
          <p:cNvCxnSpPr>
            <a:cxnSpLocks/>
          </p:cNvCxnSpPr>
          <p:nvPr/>
        </p:nvCxnSpPr>
        <p:spPr>
          <a:xfrm>
            <a:off x="9953625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FEFB0D3-78FC-44BF-9C2A-41D82D79281C}"/>
              </a:ext>
            </a:extLst>
          </p:cNvPr>
          <p:cNvCxnSpPr>
            <a:cxnSpLocks/>
          </p:cNvCxnSpPr>
          <p:nvPr/>
        </p:nvCxnSpPr>
        <p:spPr>
          <a:xfrm>
            <a:off x="9953625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DBF1349-7779-41B2-BE71-2AEB43D40B3D}"/>
              </a:ext>
            </a:extLst>
          </p:cNvPr>
          <p:cNvCxnSpPr>
            <a:cxnSpLocks/>
          </p:cNvCxnSpPr>
          <p:nvPr/>
        </p:nvCxnSpPr>
        <p:spPr>
          <a:xfrm>
            <a:off x="9953625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5631C52-A20F-407C-888E-40546CC969B4}"/>
              </a:ext>
            </a:extLst>
          </p:cNvPr>
          <p:cNvCxnSpPr>
            <a:cxnSpLocks/>
          </p:cNvCxnSpPr>
          <p:nvPr/>
        </p:nvCxnSpPr>
        <p:spPr>
          <a:xfrm>
            <a:off x="1047750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37E301B-0922-4944-8737-5BB6257ACA9D}"/>
              </a:ext>
            </a:extLst>
          </p:cNvPr>
          <p:cNvCxnSpPr>
            <a:cxnSpLocks/>
          </p:cNvCxnSpPr>
          <p:nvPr/>
        </p:nvCxnSpPr>
        <p:spPr>
          <a:xfrm>
            <a:off x="10477500" y="54864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DA758DD-E3E8-486F-9918-AB376CA13267}"/>
              </a:ext>
            </a:extLst>
          </p:cNvPr>
          <p:cNvCxnSpPr>
            <a:cxnSpLocks/>
          </p:cNvCxnSpPr>
          <p:nvPr/>
        </p:nvCxnSpPr>
        <p:spPr>
          <a:xfrm>
            <a:off x="10991850" y="59436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4B8412F-B65D-40DB-B847-190796A7C73B}"/>
              </a:ext>
            </a:extLst>
          </p:cNvPr>
          <p:cNvCxnSpPr/>
          <p:nvPr/>
        </p:nvCxnSpPr>
        <p:spPr>
          <a:xfrm>
            <a:off x="1116330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65D0A79-5A0A-4093-95BF-53D70100683B}"/>
              </a:ext>
            </a:extLst>
          </p:cNvPr>
          <p:cNvCxnSpPr/>
          <p:nvPr/>
        </p:nvCxnSpPr>
        <p:spPr>
          <a:xfrm>
            <a:off x="10610850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008B90E-8F5C-4E0E-802A-D938F7DD0A4E}"/>
              </a:ext>
            </a:extLst>
          </p:cNvPr>
          <p:cNvCxnSpPr/>
          <p:nvPr/>
        </p:nvCxnSpPr>
        <p:spPr>
          <a:xfrm>
            <a:off x="10106025" y="44862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D648030-2D31-4433-96A3-CC4B08CBD84B}"/>
              </a:ext>
            </a:extLst>
          </p:cNvPr>
          <p:cNvCxnSpPr/>
          <p:nvPr/>
        </p:nvCxnSpPr>
        <p:spPr>
          <a:xfrm>
            <a:off x="10620375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71971A2-1DD6-4927-AF14-F257E03558B9}"/>
              </a:ext>
            </a:extLst>
          </p:cNvPr>
          <p:cNvCxnSpPr/>
          <p:nvPr/>
        </p:nvCxnSpPr>
        <p:spPr>
          <a:xfrm>
            <a:off x="11163300" y="49339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0C73B93-6D66-4167-9089-C407A9A056DC}"/>
              </a:ext>
            </a:extLst>
          </p:cNvPr>
          <p:cNvCxnSpPr/>
          <p:nvPr/>
        </p:nvCxnSpPr>
        <p:spPr>
          <a:xfrm>
            <a:off x="11163300" y="5857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411482B-D1E7-46C8-B5C5-F1C4F86BAB0B}"/>
              </a:ext>
            </a:extLst>
          </p:cNvPr>
          <p:cNvCxnSpPr/>
          <p:nvPr/>
        </p:nvCxnSpPr>
        <p:spPr>
          <a:xfrm>
            <a:off x="11163300" y="53721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8DE14FE-CA7D-4958-B7E6-EB983F9AD48B}"/>
              </a:ext>
            </a:extLst>
          </p:cNvPr>
          <p:cNvCxnSpPr/>
          <p:nvPr/>
        </p:nvCxnSpPr>
        <p:spPr>
          <a:xfrm>
            <a:off x="9586912" y="4157662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F9815FC-7AC3-40FF-A603-83F44B530466}"/>
              </a:ext>
            </a:extLst>
          </p:cNvPr>
          <p:cNvCxnSpPr/>
          <p:nvPr/>
        </p:nvCxnSpPr>
        <p:spPr>
          <a:xfrm>
            <a:off x="10596562" y="55149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A31AC13-14DB-4C80-8511-B6249CFEDD87}"/>
              </a:ext>
            </a:extLst>
          </p:cNvPr>
          <p:cNvCxnSpPr/>
          <p:nvPr/>
        </p:nvCxnSpPr>
        <p:spPr>
          <a:xfrm>
            <a:off x="1005840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7F0B59D-43B6-4D4F-B49C-40A850820333}"/>
              </a:ext>
            </a:extLst>
          </p:cNvPr>
          <p:cNvCxnSpPr/>
          <p:nvPr/>
        </p:nvCxnSpPr>
        <p:spPr>
          <a:xfrm>
            <a:off x="10572750" y="50670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E09F953-02CD-41DC-98E1-B30E3170E038}"/>
              </a:ext>
            </a:extLst>
          </p:cNvPr>
          <p:cNvCxnSpPr/>
          <p:nvPr/>
        </p:nvCxnSpPr>
        <p:spPr>
          <a:xfrm>
            <a:off x="10082212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1552465-0FDB-4FF5-97AB-C62AF248D864}"/>
              </a:ext>
            </a:extLst>
          </p:cNvPr>
          <p:cNvCxnSpPr/>
          <p:nvPr/>
        </p:nvCxnSpPr>
        <p:spPr>
          <a:xfrm>
            <a:off x="9563100" y="46291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6D80E17-CBF5-4E0A-8A35-2C96ADEFFE07}"/>
              </a:ext>
            </a:extLst>
          </p:cNvPr>
          <p:cNvCxnSpPr/>
          <p:nvPr/>
        </p:nvCxnSpPr>
        <p:spPr>
          <a:xfrm>
            <a:off x="11139487" y="5972175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765A343-35D1-402C-A435-C87EB3562EF9}"/>
              </a:ext>
            </a:extLst>
          </p:cNvPr>
          <p:cNvCxnSpPr>
            <a:cxnSpLocks/>
          </p:cNvCxnSpPr>
          <p:nvPr/>
        </p:nvCxnSpPr>
        <p:spPr>
          <a:xfrm>
            <a:off x="10477500" y="50196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93F4D4A-705A-4AFA-986C-C8331E1EA1BD}"/>
              </a:ext>
            </a:extLst>
          </p:cNvPr>
          <p:cNvCxnSpPr/>
          <p:nvPr/>
        </p:nvCxnSpPr>
        <p:spPr>
          <a:xfrm>
            <a:off x="10644187" y="539115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AB5AB7E-ABC8-4A55-B5F6-E74BBD7E1B73}"/>
              </a:ext>
            </a:extLst>
          </p:cNvPr>
          <p:cNvCxnSpPr/>
          <p:nvPr/>
        </p:nvCxnSpPr>
        <p:spPr>
          <a:xfrm>
            <a:off x="95440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D1D2DE0-7A52-4CF3-968B-3A71341CBA12}"/>
              </a:ext>
            </a:extLst>
          </p:cNvPr>
          <p:cNvCxnSpPr/>
          <p:nvPr/>
        </p:nvCxnSpPr>
        <p:spPr>
          <a:xfrm>
            <a:off x="9020175" y="594360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9A1883A-05C8-40E4-9B1E-87EC5F07214D}"/>
              </a:ext>
            </a:extLst>
          </p:cNvPr>
          <p:cNvCxnSpPr>
            <a:cxnSpLocks/>
          </p:cNvCxnSpPr>
          <p:nvPr/>
        </p:nvCxnSpPr>
        <p:spPr>
          <a:xfrm>
            <a:off x="8924925" y="367665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5F66356-3F38-40FA-93E5-55151B1AC5E2}"/>
              </a:ext>
            </a:extLst>
          </p:cNvPr>
          <p:cNvCxnSpPr>
            <a:cxnSpLocks/>
          </p:cNvCxnSpPr>
          <p:nvPr/>
        </p:nvCxnSpPr>
        <p:spPr>
          <a:xfrm>
            <a:off x="8924925" y="412908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793A811-C66B-4DD8-A982-781A0302E339}"/>
              </a:ext>
            </a:extLst>
          </p:cNvPr>
          <p:cNvCxnSpPr>
            <a:cxnSpLocks/>
          </p:cNvCxnSpPr>
          <p:nvPr/>
        </p:nvCxnSpPr>
        <p:spPr>
          <a:xfrm>
            <a:off x="8924925" y="46005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2E7D01C-2467-4657-8E5C-60BDA5317BAB}"/>
              </a:ext>
            </a:extLst>
          </p:cNvPr>
          <p:cNvCxnSpPr>
            <a:cxnSpLocks/>
          </p:cNvCxnSpPr>
          <p:nvPr/>
        </p:nvCxnSpPr>
        <p:spPr>
          <a:xfrm>
            <a:off x="8934450" y="55149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787FF9B-FE73-4B22-911D-E45297FF9F06}"/>
              </a:ext>
            </a:extLst>
          </p:cNvPr>
          <p:cNvCxnSpPr>
            <a:cxnSpLocks/>
          </p:cNvCxnSpPr>
          <p:nvPr/>
        </p:nvCxnSpPr>
        <p:spPr>
          <a:xfrm>
            <a:off x="8934450" y="50385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CF47F90-505D-438B-A139-B0510786A98C}"/>
              </a:ext>
            </a:extLst>
          </p:cNvPr>
          <p:cNvCxnSpPr>
            <a:cxnSpLocks/>
          </p:cNvCxnSpPr>
          <p:nvPr/>
        </p:nvCxnSpPr>
        <p:spPr>
          <a:xfrm>
            <a:off x="8934450" y="59721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3B72A4E-19AF-466D-B25B-442712BEC41D}"/>
              </a:ext>
            </a:extLst>
          </p:cNvPr>
          <p:cNvCxnSpPr/>
          <p:nvPr/>
        </p:nvCxnSpPr>
        <p:spPr>
          <a:xfrm>
            <a:off x="9591675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C9F2E11-087D-49B4-ACF0-FA6E33BBB7E5}"/>
              </a:ext>
            </a:extLst>
          </p:cNvPr>
          <p:cNvCxnSpPr/>
          <p:nvPr/>
        </p:nvCxnSpPr>
        <p:spPr>
          <a:xfrm>
            <a:off x="9105900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5E8DAA5-3227-4E33-9F95-F20BA6261061}"/>
              </a:ext>
            </a:extLst>
          </p:cNvPr>
          <p:cNvCxnSpPr/>
          <p:nvPr/>
        </p:nvCxnSpPr>
        <p:spPr>
          <a:xfrm>
            <a:off x="10106025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A1E6321-9B19-42B1-8E93-209F1CD37998}"/>
              </a:ext>
            </a:extLst>
          </p:cNvPr>
          <p:cNvCxnSpPr/>
          <p:nvPr/>
        </p:nvCxnSpPr>
        <p:spPr>
          <a:xfrm>
            <a:off x="10644187" y="3571875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FC11CDA-E168-4C19-9483-2957D8BECD30}"/>
              </a:ext>
            </a:extLst>
          </p:cNvPr>
          <p:cNvCxnSpPr/>
          <p:nvPr/>
        </p:nvCxnSpPr>
        <p:spPr>
          <a:xfrm>
            <a:off x="11187112" y="3581400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B5E1FBE-186C-4FEB-B743-70B13EA4EB6E}"/>
              </a:ext>
            </a:extLst>
          </p:cNvPr>
          <p:cNvCxnSpPr/>
          <p:nvPr/>
        </p:nvCxnSpPr>
        <p:spPr>
          <a:xfrm>
            <a:off x="11163299" y="36766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4F3B8A7-BEC5-4301-8241-A7554A291168}"/>
              </a:ext>
            </a:extLst>
          </p:cNvPr>
          <p:cNvCxnSpPr/>
          <p:nvPr/>
        </p:nvCxnSpPr>
        <p:spPr>
          <a:xfrm>
            <a:off x="10063162" y="4137926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6E0E54F-9396-473C-8CEF-E6BAD9CBDC53}"/>
              </a:ext>
            </a:extLst>
          </p:cNvPr>
          <p:cNvCxnSpPr>
            <a:cxnSpLocks/>
          </p:cNvCxnSpPr>
          <p:nvPr/>
        </p:nvCxnSpPr>
        <p:spPr>
          <a:xfrm>
            <a:off x="9953625" y="456723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90381F9-8961-47BA-ACB9-1714A93AAB97}"/>
              </a:ext>
            </a:extLst>
          </p:cNvPr>
          <p:cNvCxnSpPr>
            <a:cxnSpLocks/>
          </p:cNvCxnSpPr>
          <p:nvPr/>
        </p:nvCxnSpPr>
        <p:spPr>
          <a:xfrm>
            <a:off x="11544299" y="5033737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BB78120-3B3C-470B-9C58-269AD1858720}"/>
              </a:ext>
            </a:extLst>
          </p:cNvPr>
          <p:cNvCxnSpPr/>
          <p:nvPr/>
        </p:nvCxnSpPr>
        <p:spPr>
          <a:xfrm>
            <a:off x="11106150" y="5048250"/>
            <a:ext cx="3143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D6763D7-693D-4C9B-9914-7559022FBAE9}"/>
              </a:ext>
            </a:extLst>
          </p:cNvPr>
          <p:cNvCxnSpPr>
            <a:cxnSpLocks/>
          </p:cNvCxnSpPr>
          <p:nvPr/>
        </p:nvCxnSpPr>
        <p:spPr>
          <a:xfrm>
            <a:off x="10991850" y="5019674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7F877DA-535E-4804-B5B0-BB74826316BF}"/>
              </a:ext>
            </a:extLst>
          </p:cNvPr>
          <p:cNvCxnSpPr>
            <a:cxnSpLocks/>
          </p:cNvCxnSpPr>
          <p:nvPr/>
        </p:nvCxnSpPr>
        <p:spPr>
          <a:xfrm flipH="1" flipV="1">
            <a:off x="10651325" y="5439460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A2BAB61-C9AE-4B07-B60A-D36F396A9A4E}"/>
              </a:ext>
            </a:extLst>
          </p:cNvPr>
          <p:cNvCxnSpPr>
            <a:cxnSpLocks/>
          </p:cNvCxnSpPr>
          <p:nvPr/>
        </p:nvCxnSpPr>
        <p:spPr>
          <a:xfrm flipH="1" flipV="1">
            <a:off x="10165551" y="4990914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EAFF0ED-B90F-4E25-A22D-51198FA07F57}"/>
              </a:ext>
            </a:extLst>
          </p:cNvPr>
          <p:cNvCxnSpPr>
            <a:cxnSpLocks/>
          </p:cNvCxnSpPr>
          <p:nvPr/>
        </p:nvCxnSpPr>
        <p:spPr>
          <a:xfrm flipH="1" flipV="1">
            <a:off x="9603570" y="4543196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0CB44EB-5079-4575-92D6-880AE9FEFD94}"/>
              </a:ext>
            </a:extLst>
          </p:cNvPr>
          <p:cNvCxnSpPr>
            <a:cxnSpLocks/>
          </p:cNvCxnSpPr>
          <p:nvPr/>
        </p:nvCxnSpPr>
        <p:spPr>
          <a:xfrm flipV="1">
            <a:off x="9544050" y="4083843"/>
            <a:ext cx="0" cy="37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24896CC-26ED-4ED6-9110-059224AC74DD}"/>
              </a:ext>
            </a:extLst>
          </p:cNvPr>
          <p:cNvCxnSpPr>
            <a:cxnSpLocks/>
          </p:cNvCxnSpPr>
          <p:nvPr/>
        </p:nvCxnSpPr>
        <p:spPr>
          <a:xfrm flipH="1" flipV="1">
            <a:off x="9101128" y="3609514"/>
            <a:ext cx="27146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415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8718-A471-47ED-B4A7-56A29E15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C2119-D0F9-460D-BBD3-4A7EEAEC6ACC}"/>
              </a:ext>
            </a:extLst>
          </p:cNvPr>
          <p:cNvSpPr txBox="1"/>
          <p:nvPr/>
        </p:nvSpPr>
        <p:spPr>
          <a:xfrm>
            <a:off x="1024127" y="2084832"/>
            <a:ext cx="8834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Alignment Problem</a:t>
            </a:r>
          </a:p>
          <a:p>
            <a:r>
              <a:rPr lang="en-US" dirty="0"/>
              <a:t>	 - It is now being wildly used in other fields like natural language processing</a:t>
            </a:r>
          </a:p>
          <a:p>
            <a:r>
              <a:rPr lang="en-US" dirty="0"/>
              <a:t>	 - Still researches are being conducted to improve the running time</a:t>
            </a:r>
          </a:p>
        </p:txBody>
      </p:sp>
    </p:spTree>
    <p:extLst>
      <p:ext uri="{BB962C8B-B14F-4D97-AF65-F5344CB8AC3E}">
        <p14:creationId xmlns:p14="http://schemas.microsoft.com/office/powerpoint/2010/main" val="564392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CC98-3FF0-4B95-8E86-80269B95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or suggestions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Dark Gray Question mark">
                <a:extLst>
                  <a:ext uri="{FF2B5EF4-FFF2-40B4-BE49-F238E27FC236}">
                    <a16:creationId xmlns:a16="http://schemas.microsoft.com/office/drawing/2014/main" id="{19180A60-327F-42E2-BFC8-E2D3500BE7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8300304"/>
                  </p:ext>
                </p:extLst>
              </p:nvPr>
            </p:nvGraphicFramePr>
            <p:xfrm>
              <a:off x="4959859" y="2255253"/>
              <a:ext cx="2272282" cy="401753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72282" cy="4017531"/>
                    </a:xfrm>
                    <a:prstGeom prst="rect">
                      <a:avLst/>
                    </a:prstGeom>
                  </am3d:spPr>
                  <am3d:camera>
                    <am3d:pos x="0" y="0" z="5538953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17042" d="1000000"/>
                    <am3d:preTrans dx="0" dy="-18004113" dz="-4973"/>
                    <am3d:scale>
                      <am3d:sx n="1000000" d="1000000"/>
                      <am3d:sy n="1000000" d="1000000"/>
                      <am3d:sz n="1000000" d="1000000"/>
                    </am3d:scale>
                    <am3d:rot ax="-140573" ay="2388123" az="-90032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49160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Dark Gray Question mark">
                <a:extLst>
                  <a:ext uri="{FF2B5EF4-FFF2-40B4-BE49-F238E27FC236}">
                    <a16:creationId xmlns:a16="http://schemas.microsoft.com/office/drawing/2014/main" id="{19180A60-327F-42E2-BFC8-E2D3500BE7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9859" y="2255253"/>
                <a:ext cx="2272282" cy="40175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7267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F9DB06-C157-451A-95BE-C51501ACE102}"/>
              </a:ext>
            </a:extLst>
          </p:cNvPr>
          <p:cNvSpPr/>
          <p:nvPr/>
        </p:nvSpPr>
        <p:spPr>
          <a:xfrm>
            <a:off x="0" y="2659072"/>
            <a:ext cx="12192000" cy="200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992F3-2A10-482E-9E87-B22414B189A5}"/>
              </a:ext>
            </a:extLst>
          </p:cNvPr>
          <p:cNvSpPr txBox="1"/>
          <p:nvPr/>
        </p:nvSpPr>
        <p:spPr>
          <a:xfrm>
            <a:off x="4447540" y="3244333"/>
            <a:ext cx="3296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2168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E4AE-9C29-40E0-85AA-AD651E46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88" y="585216"/>
            <a:ext cx="9720072" cy="1499616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2800" dirty="0"/>
              <a:t>Sequence Alignment Problem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F3199-56C3-4AD1-A874-584F1E7A3010}"/>
              </a:ext>
            </a:extLst>
          </p:cNvPr>
          <p:cNvSpPr txBox="1"/>
          <p:nvPr/>
        </p:nvSpPr>
        <p:spPr>
          <a:xfrm>
            <a:off x="3872103" y="2535422"/>
            <a:ext cx="2357247" cy="1787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String 1: </a:t>
            </a:r>
            <a:r>
              <a:rPr lang="en-US" sz="2400" spc="600" dirty="0">
                <a:highlight>
                  <a:srgbClr val="00FF00"/>
                </a:highlight>
              </a:rPr>
              <a:t>C</a:t>
            </a:r>
            <a:r>
              <a:rPr lang="en-US" sz="2400" spc="600" dirty="0">
                <a:highlight>
                  <a:srgbClr val="FF0000"/>
                </a:highlight>
              </a:rPr>
              <a:t>G</a:t>
            </a:r>
            <a:r>
              <a:rPr lang="en-US" sz="2400" spc="600" dirty="0">
                <a:highlight>
                  <a:srgbClr val="FFFF00"/>
                </a:highlight>
              </a:rPr>
              <a:t>T</a:t>
            </a:r>
          </a:p>
          <a:p>
            <a:pPr>
              <a:lnSpc>
                <a:spcPct val="250000"/>
              </a:lnSpc>
            </a:pPr>
            <a:r>
              <a:rPr lang="en-US" sz="2400" dirty="0"/>
              <a:t>String 2: </a:t>
            </a:r>
            <a:r>
              <a:rPr lang="en-US" sz="2400" spc="600" dirty="0">
                <a:highlight>
                  <a:srgbClr val="00FF00"/>
                </a:highlight>
              </a:rPr>
              <a:t>C</a:t>
            </a:r>
            <a:r>
              <a:rPr lang="en-US" sz="2400" spc="600" dirty="0">
                <a:highlight>
                  <a:srgbClr val="FF0000"/>
                </a:highlight>
              </a:rPr>
              <a:t>A</a:t>
            </a:r>
            <a:r>
              <a:rPr lang="en-US" sz="2400" spc="600" dirty="0">
                <a:highlight>
                  <a:srgbClr val="FFFF00"/>
                </a:highlight>
              </a:rPr>
              <a:t> </a:t>
            </a:r>
          </a:p>
        </p:txBody>
      </p:sp>
      <p:pic>
        <p:nvPicPr>
          <p:cNvPr id="12" name="Graphic 11" descr="Stop">
            <a:extLst>
              <a:ext uri="{FF2B5EF4-FFF2-40B4-BE49-F238E27FC236}">
                <a16:creationId xmlns:a16="http://schemas.microsoft.com/office/drawing/2014/main" id="{4FEFA5CD-F8E1-4005-A592-FE536C979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1477" y="2869060"/>
            <a:ext cx="359595" cy="359595"/>
          </a:xfrm>
          <a:prstGeom prst="rect">
            <a:avLst/>
          </a:prstGeom>
        </p:spPr>
      </p:pic>
      <p:pic>
        <p:nvPicPr>
          <p:cNvPr id="13" name="Graphic 12" descr="Stop">
            <a:extLst>
              <a:ext uri="{FF2B5EF4-FFF2-40B4-BE49-F238E27FC236}">
                <a16:creationId xmlns:a16="http://schemas.microsoft.com/office/drawing/2014/main" id="{1B1973EA-13A2-4B6F-8909-B0A340BD7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476" y="3408452"/>
            <a:ext cx="359595" cy="359595"/>
          </a:xfrm>
          <a:prstGeom prst="rect">
            <a:avLst/>
          </a:prstGeom>
        </p:spPr>
      </p:pic>
      <p:pic>
        <p:nvPicPr>
          <p:cNvPr id="14" name="Graphic 13" descr="Stop">
            <a:extLst>
              <a:ext uri="{FF2B5EF4-FFF2-40B4-BE49-F238E27FC236}">
                <a16:creationId xmlns:a16="http://schemas.microsoft.com/office/drawing/2014/main" id="{12556F89-7AB1-47F2-A279-A17F13EE2B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1476" y="3947844"/>
            <a:ext cx="359595" cy="3595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43D973-136E-4DC2-8FE6-0EF22D2A9B3F}"/>
              </a:ext>
            </a:extLst>
          </p:cNvPr>
          <p:cNvSpPr txBox="1"/>
          <p:nvPr/>
        </p:nvSpPr>
        <p:spPr>
          <a:xfrm>
            <a:off x="8913470" y="2869060"/>
            <a:ext cx="194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127D5F-2966-48F5-B094-953437B19F8C}"/>
              </a:ext>
            </a:extLst>
          </p:cNvPr>
          <p:cNvSpPr txBox="1"/>
          <p:nvPr/>
        </p:nvSpPr>
        <p:spPr>
          <a:xfrm>
            <a:off x="8913470" y="3953246"/>
            <a:ext cx="194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BCB52F-2CC6-4161-9521-710A63BE80C3}"/>
              </a:ext>
            </a:extLst>
          </p:cNvPr>
          <p:cNvSpPr txBox="1"/>
          <p:nvPr/>
        </p:nvSpPr>
        <p:spPr>
          <a:xfrm>
            <a:off x="8913470" y="3398715"/>
            <a:ext cx="194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MISMATCH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FD3E7-BDC7-4542-9C63-C3F9C6EC189B}"/>
              </a:ext>
            </a:extLst>
          </p:cNvPr>
          <p:cNvSpPr txBox="1"/>
          <p:nvPr/>
        </p:nvSpPr>
        <p:spPr>
          <a:xfrm>
            <a:off x="988313" y="5507313"/>
            <a:ext cx="812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Mismatch and Gap cause penalty.</a:t>
            </a:r>
          </a:p>
        </p:txBody>
      </p:sp>
    </p:spTree>
    <p:extLst>
      <p:ext uri="{BB962C8B-B14F-4D97-AF65-F5344CB8AC3E}">
        <p14:creationId xmlns:p14="http://schemas.microsoft.com/office/powerpoint/2010/main" val="51033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CC75-2FF7-4523-A8C4-878C0C17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t>INTRODUCTION</a:t>
            </a:r>
            <a:b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</a:br>
            <a:r>
              <a:rPr lang="en-US" sz="28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Sequence Alignment Problem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63BEF-82A8-490F-81BD-3B025FD3EF57}"/>
              </a:ext>
            </a:extLst>
          </p:cNvPr>
          <p:cNvSpPr txBox="1"/>
          <p:nvPr/>
        </p:nvSpPr>
        <p:spPr>
          <a:xfrm>
            <a:off x="1099334" y="2547453"/>
            <a:ext cx="182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1: AGCT</a:t>
            </a:r>
          </a:p>
          <a:p>
            <a:r>
              <a:rPr lang="en-US" dirty="0"/>
              <a:t>String 2: ACT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6B7AB-C446-410A-BDB2-41D3A177F03C}"/>
              </a:ext>
            </a:extLst>
          </p:cNvPr>
          <p:cNvSpPr txBox="1"/>
          <p:nvPr/>
        </p:nvSpPr>
        <p:spPr>
          <a:xfrm>
            <a:off x="1099334" y="4079240"/>
            <a:ext cx="182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1: AGCT</a:t>
            </a:r>
          </a:p>
          <a:p>
            <a:r>
              <a:rPr lang="en-US" dirty="0"/>
              <a:t>String 2: ACT_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26C71-7DBF-4A1B-BA53-5215F5A49F06}"/>
              </a:ext>
            </a:extLst>
          </p:cNvPr>
          <p:cNvSpPr txBox="1"/>
          <p:nvPr/>
        </p:nvSpPr>
        <p:spPr>
          <a:xfrm>
            <a:off x="3411020" y="4217739"/>
            <a:ext cx="380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Penalty: 2 Mismatch + 1 Gap =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F9128-E737-4BC0-ABDC-F80BF6379B54}"/>
              </a:ext>
            </a:extLst>
          </p:cNvPr>
          <p:cNvSpPr txBox="1"/>
          <p:nvPr/>
        </p:nvSpPr>
        <p:spPr>
          <a:xfrm>
            <a:off x="1099334" y="4818378"/>
            <a:ext cx="182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1: AGCT</a:t>
            </a:r>
          </a:p>
          <a:p>
            <a:r>
              <a:rPr lang="en-US" dirty="0"/>
              <a:t>String 2: A_CT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A3D24-E948-4F08-BF83-6D27A844D59B}"/>
              </a:ext>
            </a:extLst>
          </p:cNvPr>
          <p:cNvSpPr txBox="1"/>
          <p:nvPr/>
        </p:nvSpPr>
        <p:spPr>
          <a:xfrm>
            <a:off x="3411020" y="4956877"/>
            <a:ext cx="380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Penalty: 0 Mismatch + 1 Gap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E112E-3B87-4A0A-96B6-3837CAE68C7D}"/>
              </a:ext>
            </a:extLst>
          </p:cNvPr>
          <p:cNvSpPr txBox="1"/>
          <p:nvPr/>
        </p:nvSpPr>
        <p:spPr>
          <a:xfrm>
            <a:off x="1129284" y="3194258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Gap Penalty: 1		 Mismatch Penalty: 2</a:t>
            </a:r>
          </a:p>
        </p:txBody>
      </p:sp>
    </p:spTree>
    <p:extLst>
      <p:ext uri="{BB962C8B-B14F-4D97-AF65-F5344CB8AC3E}">
        <p14:creationId xmlns:p14="http://schemas.microsoft.com/office/powerpoint/2010/main" val="331608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3C0D-FE35-4203-BBE7-48884F7F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t>INTRODUCTION</a:t>
            </a:r>
            <a:b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</a:br>
            <a:r>
              <a:rPr lang="en-US" sz="28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Sequence Alignment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8452CB-9397-490F-9DBC-D74C60EAF69C}"/>
                  </a:ext>
                </a:extLst>
              </p:cNvPr>
              <p:cNvSpPr txBox="1"/>
              <p:nvPr/>
            </p:nvSpPr>
            <p:spPr>
              <a:xfrm>
                <a:off x="1024127" y="2084832"/>
                <a:ext cx="10657590" cy="4865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Brute-force approach:</a:t>
                </a:r>
              </a:p>
              <a:p>
                <a:r>
                  <a:rPr lang="en-US" sz="2000" dirty="0"/>
                  <a:t>	Generate the list all possible alignments between two sequences, score them</a:t>
                </a:r>
              </a:p>
              <a:p>
                <a:r>
                  <a:rPr lang="en-US" sz="2000" dirty="0"/>
                  <a:t>	Select the alignment with the best score</a:t>
                </a:r>
              </a:p>
              <a:p>
                <a:r>
                  <a:rPr lang="en-US" sz="2000" dirty="0"/>
                  <a:t>The number of possible global alignments between two</a:t>
                </a:r>
              </a:p>
              <a:p>
                <a:r>
                  <a:rPr lang="en-US" sz="2000" dirty="0"/>
                  <a:t>sequences of length N is</a:t>
                </a:r>
              </a:p>
              <a:p>
                <a:r>
                  <a:rPr lang="en-US" dirty="0"/>
                  <a:t>					</a:t>
                </a: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/>
                  <a:t> </a:t>
                </a:r>
                <a:endParaRPr lang="en-US" sz="4000" dirty="0"/>
              </a:p>
              <a:p>
                <a:r>
                  <a:rPr lang="en-US" sz="2000" dirty="0"/>
                  <a:t>Time Complexity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  <a:p>
                <a:r>
                  <a:rPr lang="en-US" dirty="0"/>
                  <a:t>Dynamic Approach: </a:t>
                </a:r>
              </a:p>
              <a:p>
                <a:r>
                  <a:rPr lang="en-US" dirty="0"/>
                  <a:t>	Dynamic Programming is a method for solving a complex problem by breaking it down into a collection of simpler subproblems, solving each of those subproblems just once, and storing their solutions using a memory-based data structure (array, </a:t>
                </a:r>
                <a:r>
                  <a:rPr lang="en-US" dirty="0" err="1"/>
                  <a:t>map,etc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Time Complexity = O(N*M)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8452CB-9397-490F-9DBC-D74C60EAF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2084832"/>
                <a:ext cx="10657590" cy="4865178"/>
              </a:xfrm>
              <a:prstGeom prst="rect">
                <a:avLst/>
              </a:prstGeom>
              <a:blipFill>
                <a:blip r:embed="rId2"/>
                <a:stretch>
                  <a:fillRect l="-572" t="-627" r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7A1E-B7EF-4C29-AF94-B6E83341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Needleman-Wunsch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E9774-E885-4DD7-A140-345D4511F458}"/>
              </a:ext>
            </a:extLst>
          </p:cNvPr>
          <p:cNvSpPr txBox="1"/>
          <p:nvPr/>
        </p:nvSpPr>
        <p:spPr>
          <a:xfrm>
            <a:off x="1191801" y="2260315"/>
            <a:ext cx="10109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Needleman-Wunsch algorithm is an example of dynamic programming, it was developed by Saul B. Needleman and Christian D. Wunsch and published in 1970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basic idea is to build up the best alignment by using optimal alignments of smaller subsequences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30526-7D9C-4646-8B94-65F03197F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61" y="4705404"/>
            <a:ext cx="2479711" cy="1859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62DE4B-B1C5-45F2-9B19-42E329A47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5" y="4374790"/>
            <a:ext cx="1581953" cy="21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4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B13D-65C8-42F5-85C6-C66BBEFB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APPLICATIONS</a:t>
            </a:r>
            <a:br>
              <a:rPr lang="en-US" sz="5400" dirty="0"/>
            </a:br>
            <a:r>
              <a:rPr lang="en-US" sz="2800" dirty="0"/>
              <a:t>bioinformatics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2F864-F5EF-4D1A-9C54-76F955D253AB}"/>
              </a:ext>
            </a:extLst>
          </p:cNvPr>
          <p:cNvSpPr txBox="1"/>
          <p:nvPr/>
        </p:nvSpPr>
        <p:spPr>
          <a:xfrm>
            <a:off x="1024128" y="2084832"/>
            <a:ext cx="10682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bioinformatics, a sequence alignment is a way of arranging the sequences of DNA, RNA, or protein to identify regions of similarity that may be a consequence of functional, structural, or evolutionary relationships between the sequences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3BBF6-5509-48EF-AE31-1D1FAE6337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0" r="22471"/>
          <a:stretch/>
        </p:blipFill>
        <p:spPr>
          <a:xfrm>
            <a:off x="1387287" y="3957431"/>
            <a:ext cx="2962245" cy="2410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2F311A-A9BA-4525-899C-2AFBA65B59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9" r="9906"/>
          <a:stretch/>
        </p:blipFill>
        <p:spPr>
          <a:xfrm>
            <a:off x="7842469" y="3961011"/>
            <a:ext cx="2866490" cy="24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E61-549E-4D7F-B54C-DADFB7AD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APPLICATIONS</a:t>
            </a:r>
            <a:br>
              <a:rPr lang="en-US" sz="9600" dirty="0"/>
            </a:br>
            <a:r>
              <a:rPr lang="en-US" sz="3100" dirty="0"/>
              <a:t>biotechnology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D7B00-18DB-4D04-A95B-6472CD80883E}"/>
              </a:ext>
            </a:extLst>
          </p:cNvPr>
          <p:cNvSpPr txBox="1"/>
          <p:nvPr/>
        </p:nvSpPr>
        <p:spPr>
          <a:xfrm>
            <a:off x="1024128" y="2095500"/>
            <a:ext cx="581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Fingerprint, Iris scanner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198F0-86AF-4030-B6DC-6300B254D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39" y="3751301"/>
            <a:ext cx="3127248" cy="2084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7AAD46-2B46-436A-B592-8FA83418D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994" y="3688322"/>
            <a:ext cx="2962383" cy="20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4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80F3-4F6A-4311-AC7D-BEDD4DEA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Needleman-Wunsch Algorithm</a:t>
            </a:r>
            <a:br>
              <a:rPr lang="en-US" dirty="0"/>
            </a:br>
            <a:r>
              <a:rPr lang="en-US" sz="2800" dirty="0"/>
              <a:t>How does it work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E4C43-48C6-4738-B13D-BFEA0A3ACC82}"/>
              </a:ext>
            </a:extLst>
          </p:cNvPr>
          <p:cNvSpPr txBox="1"/>
          <p:nvPr/>
        </p:nvSpPr>
        <p:spPr>
          <a:xfrm>
            <a:off x="1024128" y="2084832"/>
            <a:ext cx="836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1: AGGGCT				String Size: 6</a:t>
            </a:r>
          </a:p>
          <a:p>
            <a:r>
              <a:rPr lang="en-US" dirty="0"/>
              <a:t>String 2: AGGCA				String Size: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56493-A8F8-4C95-856F-A855E136CFE7}"/>
              </a:ext>
            </a:extLst>
          </p:cNvPr>
          <p:cNvSpPr txBox="1"/>
          <p:nvPr/>
        </p:nvSpPr>
        <p:spPr>
          <a:xfrm>
            <a:off x="1024128" y="2731163"/>
            <a:ext cx="581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Gap Penalty: 1			       Mismatch Penalty: 2</a:t>
            </a:r>
          </a:p>
          <a:p>
            <a:r>
              <a:rPr lang="en-US" dirty="0"/>
              <a:t>Match: 0</a:t>
            </a:r>
          </a:p>
        </p:txBody>
      </p:sp>
    </p:spTree>
    <p:extLst>
      <p:ext uri="{BB962C8B-B14F-4D97-AF65-F5344CB8AC3E}">
        <p14:creationId xmlns:p14="http://schemas.microsoft.com/office/powerpoint/2010/main" val="2437852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0</TotalTime>
  <Words>1275</Words>
  <Application>Microsoft Office PowerPoint</Application>
  <PresentationFormat>Widescreen</PresentationFormat>
  <Paragraphs>958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Cambria Math</vt:lpstr>
      <vt:lpstr>Tw Cen MT</vt:lpstr>
      <vt:lpstr>Tw Cen MT Condensed</vt:lpstr>
      <vt:lpstr>Wingdings 3</vt:lpstr>
      <vt:lpstr>Integral</vt:lpstr>
      <vt:lpstr>Sequence Alignment Problem</vt:lpstr>
      <vt:lpstr>Overview</vt:lpstr>
      <vt:lpstr>INTRODUCTION Sequence Alignment Problem</vt:lpstr>
      <vt:lpstr>INTRODUCTION Sequence Alignment Problem</vt:lpstr>
      <vt:lpstr>INTRODUCTION Sequence Alignment Problem</vt:lpstr>
      <vt:lpstr>Needleman-Wunsch Algorithm</vt:lpstr>
      <vt:lpstr>APPLICATIONS bioinformatics</vt:lpstr>
      <vt:lpstr>APPLICATIONS biotechnology</vt:lpstr>
      <vt:lpstr>Needleman-Wunsch Algorithm How does it work</vt:lpstr>
      <vt:lpstr>Needleman-Wunsch Algorithm Constructing Scoring matrix</vt:lpstr>
      <vt:lpstr>Needleman-Wunsch Algorithm Constructing Scoring matrix</vt:lpstr>
      <vt:lpstr>Needleman-Wunsch Algorithm Constructing Scoring matrix</vt:lpstr>
      <vt:lpstr>Needleman-Wunsch Algorithm Constructing Scoring matrix</vt:lpstr>
      <vt:lpstr>Needleman-Wunsch Algorithm Constructing Scoring matrix</vt:lpstr>
      <vt:lpstr>Needleman-Wunsch Algorithm Constructing Scoring matrix</vt:lpstr>
      <vt:lpstr>Needleman-Wunsch Algorithm Constructing Scoring matrix</vt:lpstr>
      <vt:lpstr>Needleman-Wunsch Algorithm Constructing Scoring matrix</vt:lpstr>
      <vt:lpstr>Needleman-Wunsch Algorithm Constructing Scoring matrix</vt:lpstr>
      <vt:lpstr>Needleman-Wunsch Algorithm Traceback</vt:lpstr>
      <vt:lpstr>Needleman-Wunsch Algorithm Traceback</vt:lpstr>
      <vt:lpstr>Needleman-Wunsch Algorithm Traceback</vt:lpstr>
      <vt:lpstr>Needleman-Wunsch Algorithm Traceback</vt:lpstr>
      <vt:lpstr>Needleman-Wunsch Algorithm Traceback</vt:lpstr>
      <vt:lpstr>Needleman-Wunsch Algorithm Traceback</vt:lpstr>
      <vt:lpstr>Needleman-Wunsch Algorithm Traceback</vt:lpstr>
      <vt:lpstr>Needleman-Wunsch Algorithm Traceback</vt:lpstr>
      <vt:lpstr>Conclusion</vt:lpstr>
      <vt:lpstr>Questions or suggestions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Alignment Problem</dc:title>
  <dc:creator>KafiK Han</dc:creator>
  <cp:lastModifiedBy>KafiK Han</cp:lastModifiedBy>
  <cp:revision>73</cp:revision>
  <dcterms:created xsi:type="dcterms:W3CDTF">2018-11-19T05:58:18Z</dcterms:created>
  <dcterms:modified xsi:type="dcterms:W3CDTF">2018-11-24T17:35:15Z</dcterms:modified>
</cp:coreProperties>
</file>