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2" r:id="rId6"/>
    <p:sldId id="264" r:id="rId7"/>
    <p:sldId id="274" r:id="rId8"/>
    <p:sldId id="273" r:id="rId9"/>
  </p:sldIdLst>
  <p:sldSz cx="9144000" cy="5143500" type="screen16x9"/>
  <p:notesSz cx="6858000" cy="9144000"/>
  <p:embeddedFontLst>
    <p:embeddedFont>
      <p:font typeface="Catamaran" panose="020B0604020202020204" charset="0"/>
      <p:regular r:id="rId11"/>
      <p:bold r:id="rId12"/>
    </p:embeddedFont>
    <p:embeddedFont>
      <p:font typeface="Fugaz One" panose="020B0604020202020204" charset="0"/>
      <p:regular r:id="rId13"/>
    </p:embeddedFont>
    <p:embeddedFont>
      <p:font typeface="Roboto Condensed Light" panose="020B0604020202020204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D37DFD-3BD5-4668-A7A8-DCFA1B895FDA}">
  <a:tblStyle styleId="{4ED37DFD-3BD5-4668-A7A8-DCFA1B895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9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1ce9dc6fa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1ce9dc6fa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1" r:id="rId7"/>
    <p:sldLayoutId id="2147483663" r:id="rId8"/>
    <p:sldLayoutId id="2147483668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65794" y="2987551"/>
            <a:ext cx="3271200" cy="486058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4557252" y="3556890"/>
            <a:ext cx="3858600" cy="89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MOCH. IRHAM KAFI BILLAH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3122600009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3 D4 IT A</a:t>
            </a:r>
            <a:endParaRPr sz="1800" b="1" dirty="0"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36948" y="2553664"/>
            <a:ext cx="1747345" cy="674712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521525" y="1989512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WIFI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teknologi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jaringan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nirkabel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gelombang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radio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menyediakan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internet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tanpa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kabel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kecepatan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tinggi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b="0" i="0" dirty="0">
              <a:solidFill>
                <a:schemeClr val="bg1"/>
              </a:solidFill>
              <a:effectLst/>
              <a:latin typeface="Fugaz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Adapun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gelombang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radio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yakni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rentang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2,4 GHz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hingga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5 GHz.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menghubungkan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seperti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komputer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dekstop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, laptop, tablet,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smart tv,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maupun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smartphone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jaringan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internet. </a:t>
            </a:r>
            <a:b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</a:br>
            <a:endParaRPr lang="en-ID" b="0" i="0" dirty="0">
              <a:solidFill>
                <a:schemeClr val="bg1"/>
              </a:solidFill>
              <a:effectLst/>
              <a:latin typeface="Fugaz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Agar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terhubung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internet,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berbagai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tersebut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harus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berada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satu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titik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(hotspot).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b="0" i="0" dirty="0">
              <a:solidFill>
                <a:schemeClr val="bg1"/>
              </a:solidFill>
              <a:effectLst/>
              <a:latin typeface="Fugaz One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Umumnya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jaringan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diakses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jarak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20 meter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ruangan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lebih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20 meter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jika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luar</a:t>
            </a:r>
            <a:r>
              <a:rPr lang="en-ID" b="0" i="0" dirty="0">
                <a:solidFill>
                  <a:schemeClr val="bg1"/>
                </a:solidFill>
                <a:effectLst/>
                <a:latin typeface="Fugaz One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Fugaz One" panose="020B0604020202020204" charset="0"/>
              </a:rPr>
              <a:t>ruangan</a:t>
            </a:r>
            <a:endParaRPr dirty="0">
              <a:solidFill>
                <a:schemeClr val="bg1"/>
              </a:solidFill>
              <a:latin typeface="Fugaz One" panose="020B0604020202020204" charset="0"/>
            </a:endParaRP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650" y="860174"/>
            <a:ext cx="171063" cy="3771977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PENGERTIAN WIFI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635600" y="2621962"/>
            <a:ext cx="3795300" cy="16642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1999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 GHz dan 2.4 GHz.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WiFi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802.11a juga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menawarkan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54 Mbps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F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rekuensi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 GHz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jangkauannya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sering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kurang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optimal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karena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kesulitan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menangani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objek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mengahalangi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jalur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sinyal</a:t>
            </a:r>
            <a:endParaRPr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4"/>
          <p:cNvCxnSpPr>
            <a:cxnSpLocks/>
            <a:stCxn id="224" idx="3"/>
            <a:endCxn id="221" idx="3"/>
          </p:cNvCxnSpPr>
          <p:nvPr/>
        </p:nvCxnSpPr>
        <p:spPr>
          <a:xfrm>
            <a:off x="7795106" y="1362517"/>
            <a:ext cx="635794" cy="2091589"/>
          </a:xfrm>
          <a:prstGeom prst="bentConnector3">
            <a:avLst>
              <a:gd name="adj1" fmla="val 1359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3425076" y="546084"/>
            <a:ext cx="2039481" cy="395533"/>
            <a:chOff x="4075731" y="1234875"/>
            <a:chExt cx="2039481" cy="395533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stCxn id="224" idx="0"/>
              <a:endCxn id="226" idx="6"/>
            </p:cNvCxnSpPr>
            <p:nvPr/>
          </p:nvCxnSpPr>
          <p:spPr>
            <a:xfrm rot="16200000" flipV="1">
              <a:off x="4950130" y="465327"/>
              <a:ext cx="360583" cy="196958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134006" y="9416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STANDART IEEE 802.11a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724575" y="2571750"/>
            <a:ext cx="3607500" cy="117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1999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2.4 GHz.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11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5"/>
          <p:cNvCxnSpPr>
            <a:cxnSpLocks/>
            <a:endCxn id="21" idx="1"/>
          </p:cNvCxnSpPr>
          <p:nvPr/>
        </p:nvCxnSpPr>
        <p:spPr>
          <a:xfrm rot="10800000" flipV="1">
            <a:off x="450056" y="1164430"/>
            <a:ext cx="857250" cy="648469"/>
          </a:xfrm>
          <a:prstGeom prst="bentConnector3">
            <a:avLst>
              <a:gd name="adj1" fmla="val 12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1" idx="3"/>
            <a:endCxn id="235" idx="3"/>
          </p:cNvCxnSpPr>
          <p:nvPr/>
        </p:nvCxnSpPr>
        <p:spPr>
          <a:xfrm flipH="1">
            <a:off x="4332075" y="1812900"/>
            <a:ext cx="728874" cy="1348210"/>
          </a:xfrm>
          <a:prstGeom prst="bentConnector3">
            <a:avLst>
              <a:gd name="adj1" fmla="val -3136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84;p33">
            <a:extLst>
              <a:ext uri="{FF2B5EF4-FFF2-40B4-BE49-F238E27FC236}">
                <a16:creationId xmlns:a16="http://schemas.microsoft.com/office/drawing/2014/main" id="{C034F0BD-40AD-4A0F-B41F-2F9A8FB76758}"/>
              </a:ext>
            </a:extLst>
          </p:cNvPr>
          <p:cNvSpPr/>
          <p:nvPr/>
        </p:nvSpPr>
        <p:spPr>
          <a:xfrm>
            <a:off x="450056" y="1505340"/>
            <a:ext cx="4610893" cy="615119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Fugaz One" panose="020B0604020202020204" charset="0"/>
              </a:rPr>
              <a:t>STANDART IEE 802.11b</a:t>
            </a:r>
            <a:endParaRPr sz="3000" dirty="0">
              <a:latin typeface="Fugaz One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4914355" y="672769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345669" y="2088550"/>
            <a:ext cx="3243000" cy="961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2009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2.4 GHz.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54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8" name="Google Shape;288;p37"/>
          <p:cNvSpPr txBox="1">
            <a:spLocks noGrp="1"/>
          </p:cNvSpPr>
          <p:nvPr>
            <p:ph type="title" idx="2"/>
          </p:nvPr>
        </p:nvSpPr>
        <p:spPr>
          <a:xfrm>
            <a:off x="1345693" y="848450"/>
            <a:ext cx="39258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STANDART IEEE 802.11g</a:t>
            </a:r>
            <a:endParaRPr dirty="0"/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831" y="777012"/>
            <a:ext cx="1749851" cy="344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7"/>
          <p:cNvCxnSpPr>
            <a:cxnSpLocks/>
            <a:stCxn id="288" idx="1"/>
            <a:endCxn id="287" idx="1"/>
          </p:cNvCxnSpPr>
          <p:nvPr/>
        </p:nvCxnSpPr>
        <p:spPr>
          <a:xfrm rot="10800000" flipV="1">
            <a:off x="1345669" y="1134800"/>
            <a:ext cx="24" cy="1434666"/>
          </a:xfrm>
          <a:prstGeom prst="bentConnector3">
            <a:avLst>
              <a:gd name="adj1" fmla="val 9526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-272611" y="629550"/>
            <a:ext cx="4324800" cy="3884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3278981" y="827875"/>
            <a:ext cx="4701669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1"/>
          </p:nvPr>
        </p:nvSpPr>
        <p:spPr>
          <a:xfrm>
            <a:off x="4346814" y="2779499"/>
            <a:ext cx="3437611" cy="1142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2009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2.4 GHz dan 5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Ghz.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Sudah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mendukung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Multi-channel 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150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4" name="Google Shape;3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89" y="2220734"/>
            <a:ext cx="2645625" cy="19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34" y="997309"/>
            <a:ext cx="2101734" cy="192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39"/>
          <p:cNvGrpSpPr/>
          <p:nvPr/>
        </p:nvGrpSpPr>
        <p:grpSpPr>
          <a:xfrm flipH="1">
            <a:off x="7722156" y="1064577"/>
            <a:ext cx="258494" cy="2308990"/>
            <a:chOff x="6306036" y="2884519"/>
            <a:chExt cx="258494" cy="2308990"/>
          </a:xfrm>
        </p:grpSpPr>
        <p:sp>
          <p:nvSpPr>
            <p:cNvPr id="347" name="Google Shape;347;p39"/>
            <p:cNvSpPr/>
            <p:nvPr/>
          </p:nvSpPr>
          <p:spPr>
            <a:xfrm>
              <a:off x="6518811" y="5147790"/>
              <a:ext cx="45719" cy="45719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348" name="Google Shape;348;p39"/>
            <p:cNvCxnSpPr>
              <a:cxnSpLocks/>
              <a:stCxn id="342" idx="3"/>
              <a:endCxn id="351" idx="3"/>
            </p:cNvCxnSpPr>
            <p:nvPr/>
          </p:nvCxnSpPr>
          <p:spPr>
            <a:xfrm flipH="1" flipV="1">
              <a:off x="6306036" y="2884519"/>
              <a:ext cx="196225" cy="2286132"/>
            </a:xfrm>
            <a:prstGeom prst="bentConnector3">
              <a:avLst>
                <a:gd name="adj1" fmla="val 21649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3278981" y="778227"/>
            <a:ext cx="47016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STANDART IEEE 802.11n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"/>
          <p:cNvSpPr/>
          <p:nvPr/>
        </p:nvSpPr>
        <p:spPr>
          <a:xfrm>
            <a:off x="4146222" y="652500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804950" y="1035325"/>
            <a:ext cx="4856632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9"/>
          <p:cNvSpPr txBox="1">
            <a:spLocks noGrp="1"/>
          </p:cNvSpPr>
          <p:nvPr>
            <p:ph type="body" idx="1"/>
          </p:nvPr>
        </p:nvSpPr>
        <p:spPr>
          <a:xfrm>
            <a:off x="903222" y="2232984"/>
            <a:ext cx="3243000" cy="1509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2014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Wi-Fi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standar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ini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berjalan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pada pita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5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Ghz.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1300 Mbps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38" name="Google Shape;7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61582" y="1432425"/>
            <a:ext cx="3437593" cy="2438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9" name="Google Shape;739;p49"/>
          <p:cNvGrpSpPr/>
          <p:nvPr/>
        </p:nvGrpSpPr>
        <p:grpSpPr>
          <a:xfrm>
            <a:off x="405288" y="1277725"/>
            <a:ext cx="399662" cy="3156500"/>
            <a:chOff x="5816800" y="2809825"/>
            <a:chExt cx="399662" cy="3156500"/>
          </a:xfrm>
        </p:grpSpPr>
        <p:sp>
          <p:nvSpPr>
            <p:cNvPr id="740" name="Google Shape;740;p4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1" name="Google Shape;741;p49"/>
            <p:cNvCxnSpPr>
              <a:cxnSpLocks/>
              <a:stCxn id="740" idx="2"/>
              <a:endCxn id="736" idx="1"/>
            </p:cNvCxnSpPr>
            <p:nvPr/>
          </p:nvCxnSpPr>
          <p:spPr>
            <a:xfrm rot="10800000" flipH="1">
              <a:off x="5816800" y="2809825"/>
              <a:ext cx="399662" cy="3121550"/>
            </a:xfrm>
            <a:prstGeom prst="bentConnector3">
              <a:avLst>
                <a:gd name="adj1" fmla="val -571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59263" y="1003275"/>
            <a:ext cx="49023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STANDART IEEE 802.11ac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8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8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 txBox="1">
            <a:spLocks noGrp="1"/>
          </p:cNvSpPr>
          <p:nvPr>
            <p:ph type="subTitle" idx="1"/>
          </p:nvPr>
        </p:nvSpPr>
        <p:spPr>
          <a:xfrm>
            <a:off x="713100" y="2921312"/>
            <a:ext cx="3235800" cy="1663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Terbuat</a:t>
            </a:r>
            <a:r>
              <a:rPr lang="en-US" dirty="0">
                <a:solidFill>
                  <a:schemeClr val="bg1"/>
                </a:solidFill>
              </a:rPr>
              <a:t> pada </a:t>
            </a:r>
            <a:r>
              <a:rPr lang="en-US" dirty="0" err="1">
                <a:solidFill>
                  <a:schemeClr val="bg1"/>
                </a:solidFill>
              </a:rPr>
              <a:t>tahun</a:t>
            </a:r>
            <a:r>
              <a:rPr lang="en-US" dirty="0">
                <a:solidFill>
                  <a:schemeClr val="bg1"/>
                </a:solidFill>
              </a:rPr>
              <a:t> 2019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Lebih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efisien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penggunaan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spektrum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frekuensi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memiliki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transfer data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lebih</a:t>
            </a:r>
            <a:r>
              <a:rPr lang="en-ID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tinggi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Kecepatan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10 Gbps</a:t>
            </a:r>
            <a:endParaRPr lang="en-US" b="0" i="0" dirty="0">
              <a:solidFill>
                <a:schemeClr val="bg1"/>
              </a:solidFill>
              <a:effectLst/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24" name="Google Shape;724;p48"/>
          <p:cNvPicPr preferRelativeResize="0"/>
          <p:nvPr/>
        </p:nvPicPr>
        <p:blipFill rotWithShape="1">
          <a:blip r:embed="rId3">
            <a:alphaModFix/>
          </a:blip>
          <a:srcRect t="19527" b="8493"/>
          <a:stretch/>
        </p:blipFill>
        <p:spPr>
          <a:xfrm>
            <a:off x="5255500" y="1123425"/>
            <a:ext cx="2895649" cy="289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48"/>
          <p:cNvGrpSpPr/>
          <p:nvPr/>
        </p:nvGrpSpPr>
        <p:grpSpPr>
          <a:xfrm>
            <a:off x="7593848" y="821225"/>
            <a:ext cx="70500" cy="3501050"/>
            <a:chOff x="7593848" y="821225"/>
            <a:chExt cx="70500" cy="3501050"/>
          </a:xfrm>
        </p:grpSpPr>
        <p:sp>
          <p:nvSpPr>
            <p:cNvPr id="726" name="Google Shape;726;p48"/>
            <p:cNvSpPr/>
            <p:nvPr/>
          </p:nvSpPr>
          <p:spPr>
            <a:xfrm flipH="1">
              <a:off x="7593848" y="42523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7" name="Google Shape;727;p48"/>
            <p:cNvCxnSpPr>
              <a:stCxn id="726" idx="2"/>
              <a:endCxn id="728" idx="2"/>
            </p:cNvCxnSpPr>
            <p:nvPr/>
          </p:nvCxnSpPr>
          <p:spPr>
            <a:xfrm rot="10800000" flipH="1">
              <a:off x="7663748" y="856225"/>
              <a:ext cx="600" cy="3431100"/>
            </a:xfrm>
            <a:prstGeom prst="bentConnector3">
              <a:avLst>
                <a:gd name="adj1" fmla="val 10666286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8" name="Google Shape;728;p48"/>
            <p:cNvSpPr/>
            <p:nvPr/>
          </p:nvSpPr>
          <p:spPr>
            <a:xfrm flipH="1">
              <a:off x="7593848" y="821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9" name="Google Shape;729;p48"/>
          <p:cNvCxnSpPr>
            <a:cxnSpLocks/>
            <a:stCxn id="723" idx="1"/>
            <a:endCxn id="730" idx="1"/>
          </p:cNvCxnSpPr>
          <p:nvPr/>
        </p:nvCxnSpPr>
        <p:spPr>
          <a:xfrm rot="10800000">
            <a:off x="713100" y="2109976"/>
            <a:ext cx="12700" cy="164298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48"/>
          <p:cNvSpPr txBox="1">
            <a:spLocks noGrp="1"/>
          </p:cNvSpPr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STANDART IEEE 802.11ax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274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Fugaz One</vt:lpstr>
      <vt:lpstr>Arial</vt:lpstr>
      <vt:lpstr>Roboto Condensed Light</vt:lpstr>
      <vt:lpstr>Catamaran</vt:lpstr>
      <vt:lpstr>Cloud Engineer CV by Slidesgo</vt:lpstr>
      <vt:lpstr>WIFI</vt:lpstr>
      <vt:lpstr>PENGERTIAN WIFI</vt:lpstr>
      <vt:lpstr>STANDART IEEE 802.11a</vt:lpstr>
      <vt:lpstr>PowerPoint Presentation</vt:lpstr>
      <vt:lpstr>STANDART IEEE 802.11g</vt:lpstr>
      <vt:lpstr>STANDART IEEE 802.11n</vt:lpstr>
      <vt:lpstr>STANDART IEEE 802.11ac</vt:lpstr>
      <vt:lpstr>STANDART IEEE 802.11ax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Lenovo</dc:creator>
  <cp:lastModifiedBy>irham kafi</cp:lastModifiedBy>
  <cp:revision>8</cp:revision>
  <dcterms:modified xsi:type="dcterms:W3CDTF">2023-12-04T15:37:35Z</dcterms:modified>
</cp:coreProperties>
</file>