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7" r:id="rId5"/>
    <p:sldId id="262" r:id="rId6"/>
    <p:sldId id="265" r:id="rId7"/>
    <p:sldId id="266" r:id="rId8"/>
    <p:sldId id="268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5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7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46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3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38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1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3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26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7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4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6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71D3-865D-4E0E-800F-36C70363CD26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9B4F-E882-48CF-A2E4-1F7681C9F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51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ПЕРВАЯ СТРОКА </a:t>
            </a:r>
            <a:r>
              <a:rPr lang="ru-RU" sz="4400" dirty="0"/>
              <a:t>ТЕМЫ РАБОТЫ</a:t>
            </a:r>
            <a:br>
              <a:rPr lang="ru-RU" sz="4400" dirty="0"/>
            </a:br>
            <a:r>
              <a:rPr lang="ru-RU" sz="4400" dirty="0" smtClean="0"/>
              <a:t>ВТОРАЯ </a:t>
            </a:r>
            <a:r>
              <a:rPr lang="ru-RU" sz="4400" dirty="0"/>
              <a:t>СТРОКА ТЕМЫ РАБОТЫ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Иванов Иван Иванович</a:t>
            </a:r>
            <a:endParaRPr lang="en-US" dirty="0" smtClean="0"/>
          </a:p>
          <a:p>
            <a:r>
              <a:rPr lang="ru-RU" dirty="0" smtClean="0"/>
              <a:t>Руководитель: Петров Петр Петрович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43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ПЕРВАЯ СТРОКА </a:t>
            </a:r>
            <a:r>
              <a:rPr lang="ru-RU" sz="4400" dirty="0"/>
              <a:t>ТЕМЫ РАБОТЫ</a:t>
            </a:r>
            <a:br>
              <a:rPr lang="ru-RU" sz="4400" dirty="0"/>
            </a:br>
            <a:r>
              <a:rPr lang="ru-RU" sz="4400" dirty="0" smtClean="0"/>
              <a:t>ВТОРАЯ </a:t>
            </a:r>
            <a:r>
              <a:rPr lang="ru-RU" sz="4400" dirty="0"/>
              <a:t>СТРОКА ТЕМЫ РАБОТЫ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Иванов Иван Иванович</a:t>
            </a:r>
            <a:endParaRPr lang="en-US" dirty="0" smtClean="0"/>
          </a:p>
          <a:p>
            <a:r>
              <a:rPr lang="ru-RU" dirty="0" smtClean="0"/>
              <a:t>Руководитель: Петров </a:t>
            </a:r>
            <a:r>
              <a:rPr lang="ru-RU" smtClean="0"/>
              <a:t>Петр Петрович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9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8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5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6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08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6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</a:t>
            </a:r>
            <a:r>
              <a:rPr lang="ru-RU" smtClean="0"/>
              <a:t>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69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35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95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45</Words>
  <Application>Microsoft Office PowerPoint</Application>
  <PresentationFormat>Экран (4:3)</PresentationFormat>
  <Paragraphs>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ПЕРВАЯ СТРОКА ТЕМЫ РАБОТЫ ВТОРАЯ СТРОКА ТЕМЫ РАБОТЫ</vt:lpstr>
      <vt:lpstr>Актуальность</vt:lpstr>
      <vt:lpstr>Цель и задачи</vt:lpstr>
      <vt:lpstr>Обзор аналогов</vt:lpstr>
      <vt:lpstr>Использованные технологии</vt:lpstr>
      <vt:lpstr>Структура приложения</vt:lpstr>
      <vt:lpstr>Схема базы данных</vt:lpstr>
      <vt:lpstr>Интерфейс приложения</vt:lpstr>
      <vt:lpstr>Результаты работы</vt:lpstr>
      <vt:lpstr>ПЕРВАЯ СТРОКА ТЕМЫ РАБОТЫ ВТОРАЯ СТРОКА ТЕМЫ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АЛГОРИТМОВ ГЛУБОКОГО ОБУЧЕНИЯ  К КОРПУСУ ЯКУТСКОГО ЯЗЫКА</dc:title>
  <dc:creator>User</dc:creator>
  <cp:lastModifiedBy>User</cp:lastModifiedBy>
  <cp:revision>5</cp:revision>
  <dcterms:created xsi:type="dcterms:W3CDTF">2019-12-16T05:10:20Z</dcterms:created>
  <dcterms:modified xsi:type="dcterms:W3CDTF">2019-12-16T06:54:24Z</dcterms:modified>
</cp:coreProperties>
</file>