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1.png" ContentType="image/png"/>
  <Override PartName="/ppt/media/image6.png" ContentType="image/png"/>
  <Override PartName="/ppt/media/image10.png" ContentType="image/png"/>
  <Override PartName="/ppt/media/image4.png" ContentType="image/png"/>
  <Override PartName="/ppt/media/image16.png" ContentType="image/png"/>
  <Override PartName="/ppt/media/image1.png" ContentType="image/png"/>
  <Override PartName="/ppt/media/image21.png" ContentType="image/png"/>
  <Override PartName="/ppt/media/media20.mp4" ContentType="video/mp4"/>
  <Override PartName="/ppt/media/image19.png" ContentType="image/png"/>
  <Override PartName="/ppt/media/media18.mp4" ContentType="video/mp4"/>
  <Override PartName="/ppt/media/image17.png" ContentType="image/png"/>
  <Override PartName="/ppt/media/image14.png" ContentType="image/png"/>
  <Override PartName="/ppt/media/image3.jpeg" ContentType="image/jpeg"/>
  <Override PartName="/ppt/media/image15.png" ContentType="image/png"/>
  <Override PartName="/ppt/media/image2.png" ContentType="image/png"/>
  <Override PartName="/ppt/media/image5.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US" sz="4400" spc="-1" strike="noStrike">
              <a:latin typeface="Arial"/>
            </a:endParaRPr>
          </a:p>
        </p:txBody>
      </p:sp>
      <p:sp>
        <p:nvSpPr>
          <p:cNvPr id="25" name="PlaceHolder 2"/>
          <p:cNvSpPr>
            <a:spLocks noGrp="1"/>
          </p:cNvSpPr>
          <p:nvPr>
            <p:ph type="body"/>
          </p:nvPr>
        </p:nvSpPr>
        <p:spPr>
          <a:xfrm>
            <a:off x="504000" y="1768680"/>
            <a:ext cx="9071640" cy="209088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504000" y="4058640"/>
            <a:ext cx="90716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US" sz="4400" spc="-1" strike="noStrike">
              <a:latin typeface="Arial"/>
            </a:endParaRPr>
          </a:p>
        </p:txBody>
      </p:sp>
      <p:sp>
        <p:nvSpPr>
          <p:cNvPr id="28"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31"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US" sz="4400" spc="-1" strike="noStrike">
              <a:latin typeface="Arial"/>
            </a:endParaRPr>
          </a:p>
        </p:txBody>
      </p:sp>
      <p:sp>
        <p:nvSpPr>
          <p:cNvPr id="33" name="PlaceHolder 2"/>
          <p:cNvSpPr>
            <a:spLocks noGrp="1"/>
          </p:cNvSpPr>
          <p:nvPr>
            <p:ph type="body"/>
          </p:nvPr>
        </p:nvSpPr>
        <p:spPr>
          <a:xfrm>
            <a:off x="504000" y="1768680"/>
            <a:ext cx="2920680" cy="209088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3571200" y="1768680"/>
            <a:ext cx="2920680" cy="209088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6638040" y="1768680"/>
            <a:ext cx="2920680" cy="209088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504000" y="4058640"/>
            <a:ext cx="2920680" cy="2090880"/>
          </a:xfrm>
          <a:prstGeom prst="rect">
            <a:avLst/>
          </a:prstGeom>
        </p:spPr>
        <p:txBody>
          <a:bodyPr lIns="0" rIns="0" tIns="0" bIns="0">
            <a:normAutofit/>
          </a:bodyPr>
          <a:p>
            <a:endParaRPr b="0" lang="en-US" sz="3200" spc="-1" strike="noStrike">
              <a:latin typeface="Arial"/>
            </a:endParaRPr>
          </a:p>
        </p:txBody>
      </p:sp>
      <p:sp>
        <p:nvSpPr>
          <p:cNvPr id="37" name="PlaceHolder 6"/>
          <p:cNvSpPr>
            <a:spLocks noGrp="1"/>
          </p:cNvSpPr>
          <p:nvPr>
            <p:ph type="body"/>
          </p:nvPr>
        </p:nvSpPr>
        <p:spPr>
          <a:xfrm>
            <a:off x="3571200" y="4058640"/>
            <a:ext cx="2920680" cy="2090880"/>
          </a:xfrm>
          <a:prstGeom prst="rect">
            <a:avLst/>
          </a:prstGeom>
        </p:spPr>
        <p:txBody>
          <a:bodyPr lIns="0" rIns="0" tIns="0" bIns="0">
            <a:normAutofit/>
          </a:bodyPr>
          <a:p>
            <a:endParaRPr b="0" lang="en-US" sz="3200" spc="-1" strike="noStrike">
              <a:latin typeface="Arial"/>
            </a:endParaRPr>
          </a:p>
        </p:txBody>
      </p:sp>
      <p:sp>
        <p:nvSpPr>
          <p:cNvPr id="38" name="PlaceHolder 7"/>
          <p:cNvSpPr>
            <a:spLocks noGrp="1"/>
          </p:cNvSpPr>
          <p:nvPr>
            <p:ph type="body"/>
          </p:nvPr>
        </p:nvSpPr>
        <p:spPr>
          <a:xfrm>
            <a:off x="6638040" y="4058640"/>
            <a:ext cx="292068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US" sz="4400" spc="-1" strike="noStrike">
              <a:latin typeface="Arial"/>
            </a:endParaRPr>
          </a:p>
        </p:txBody>
      </p:sp>
      <p:sp>
        <p:nvSpPr>
          <p:cNvPr id="46" name="PlaceHolder 2"/>
          <p:cNvSpPr>
            <a:spLocks noGrp="1"/>
          </p:cNvSpPr>
          <p:nvPr>
            <p:ph type="subTitle"/>
          </p:nvPr>
        </p:nvSpPr>
        <p:spPr>
          <a:xfrm>
            <a:off x="504000" y="1768680"/>
            <a:ext cx="9071640" cy="43837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US" sz="4400" spc="-1" strike="noStrike">
              <a:latin typeface="Arial"/>
            </a:endParaRPr>
          </a:p>
        </p:txBody>
      </p:sp>
      <p:sp>
        <p:nvSpPr>
          <p:cNvPr id="48" name="PlaceHolder 2"/>
          <p:cNvSpPr>
            <a:spLocks noGrp="1"/>
          </p:cNvSpPr>
          <p:nvPr>
            <p:ph type="body"/>
          </p:nvPr>
        </p:nvSpPr>
        <p:spPr>
          <a:xfrm>
            <a:off x="504000" y="1768680"/>
            <a:ext cx="9071640" cy="4383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504000" y="1768680"/>
            <a:ext cx="4426920" cy="438372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5152680" y="1768680"/>
            <a:ext cx="4426920" cy="4383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360000" y="360000"/>
            <a:ext cx="9359280" cy="41698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US" sz="4400" spc="-1" strike="noStrike">
              <a:latin typeface="Arial"/>
            </a:endParaRPr>
          </a:p>
        </p:txBody>
      </p:sp>
      <p:sp>
        <p:nvSpPr>
          <p:cNvPr id="55"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56" name="PlaceHolder 3"/>
          <p:cNvSpPr>
            <a:spLocks noGrp="1"/>
          </p:cNvSpPr>
          <p:nvPr>
            <p:ph type="body"/>
          </p:nvPr>
        </p:nvSpPr>
        <p:spPr>
          <a:xfrm>
            <a:off x="5152680" y="1768680"/>
            <a:ext cx="4426920" cy="4383720"/>
          </a:xfrm>
          <a:prstGeom prst="rect">
            <a:avLst/>
          </a:prstGeom>
        </p:spPr>
        <p:txBody>
          <a:bodyPr lIns="0" rIns="0" tIns="0" bIns="0">
            <a:normAutofit/>
          </a:bodyPr>
          <a:p>
            <a:endParaRPr b="0" lang="en-US" sz="3200" spc="-1" strike="noStrike">
              <a:latin typeface="Arial"/>
            </a:endParaRPr>
          </a:p>
        </p:txBody>
      </p:sp>
      <p:sp>
        <p:nvSpPr>
          <p:cNvPr id="57"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US" sz="4400" spc="-1" strike="noStrike">
              <a:latin typeface="Arial"/>
            </a:endParaRPr>
          </a:p>
        </p:txBody>
      </p:sp>
      <p:sp>
        <p:nvSpPr>
          <p:cNvPr id="4" name="PlaceHolder 2"/>
          <p:cNvSpPr>
            <a:spLocks noGrp="1"/>
          </p:cNvSpPr>
          <p:nvPr>
            <p:ph type="subTitle"/>
          </p:nvPr>
        </p:nvSpPr>
        <p:spPr>
          <a:xfrm>
            <a:off x="504000" y="1768680"/>
            <a:ext cx="9071640" cy="43837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US" sz="4400" spc="-1" strike="noStrike">
              <a:latin typeface="Arial"/>
            </a:endParaRPr>
          </a:p>
        </p:txBody>
      </p:sp>
      <p:sp>
        <p:nvSpPr>
          <p:cNvPr id="59" name="PlaceHolder 2"/>
          <p:cNvSpPr>
            <a:spLocks noGrp="1"/>
          </p:cNvSpPr>
          <p:nvPr>
            <p:ph type="body"/>
          </p:nvPr>
        </p:nvSpPr>
        <p:spPr>
          <a:xfrm>
            <a:off x="504000" y="1768680"/>
            <a:ext cx="4426920" cy="4383720"/>
          </a:xfrm>
          <a:prstGeom prst="rect">
            <a:avLst/>
          </a:prstGeom>
        </p:spPr>
        <p:txBody>
          <a:bodyPr lIns="0" rIns="0" tIns="0" bIns="0">
            <a:normAutofit/>
          </a:bodyPr>
          <a:p>
            <a:endParaRPr b="0" lang="en-US" sz="3200" spc="-1" strike="noStrike">
              <a:latin typeface="Arial"/>
            </a:endParaRPr>
          </a:p>
        </p:txBody>
      </p:sp>
      <p:sp>
        <p:nvSpPr>
          <p:cNvPr id="60"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61"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US" sz="4400" spc="-1" strike="noStrike">
              <a:latin typeface="Arial"/>
            </a:endParaRPr>
          </a:p>
        </p:txBody>
      </p:sp>
      <p:sp>
        <p:nvSpPr>
          <p:cNvPr id="63"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64"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65" name="PlaceHolder 4"/>
          <p:cNvSpPr>
            <a:spLocks noGrp="1"/>
          </p:cNvSpPr>
          <p:nvPr>
            <p:ph type="body"/>
          </p:nvPr>
        </p:nvSpPr>
        <p:spPr>
          <a:xfrm>
            <a:off x="504000" y="4058640"/>
            <a:ext cx="90716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US" sz="4400" spc="-1" strike="noStrike">
              <a:latin typeface="Arial"/>
            </a:endParaRPr>
          </a:p>
        </p:txBody>
      </p:sp>
      <p:sp>
        <p:nvSpPr>
          <p:cNvPr id="67" name="PlaceHolder 2"/>
          <p:cNvSpPr>
            <a:spLocks noGrp="1"/>
          </p:cNvSpPr>
          <p:nvPr>
            <p:ph type="body"/>
          </p:nvPr>
        </p:nvSpPr>
        <p:spPr>
          <a:xfrm>
            <a:off x="504000" y="1768680"/>
            <a:ext cx="9071640" cy="209088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504000" y="4058640"/>
            <a:ext cx="90716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US" sz="4400" spc="-1" strike="noStrike">
              <a:latin typeface="Arial"/>
            </a:endParaRPr>
          </a:p>
        </p:txBody>
      </p:sp>
      <p:sp>
        <p:nvSpPr>
          <p:cNvPr id="75" name="PlaceHolder 2"/>
          <p:cNvSpPr>
            <a:spLocks noGrp="1"/>
          </p:cNvSpPr>
          <p:nvPr>
            <p:ph type="body"/>
          </p:nvPr>
        </p:nvSpPr>
        <p:spPr>
          <a:xfrm>
            <a:off x="504000" y="1768680"/>
            <a:ext cx="2920680" cy="2090880"/>
          </a:xfrm>
          <a:prstGeom prst="rect">
            <a:avLst/>
          </a:prstGeom>
        </p:spPr>
        <p:txBody>
          <a:bodyPr lIns="0" rIns="0" tIns="0" bIns="0">
            <a:normAutofit/>
          </a:bodyPr>
          <a:p>
            <a:endParaRPr b="0" lang="en-US" sz="3200" spc="-1" strike="noStrike">
              <a:latin typeface="Arial"/>
            </a:endParaRPr>
          </a:p>
        </p:txBody>
      </p:sp>
      <p:sp>
        <p:nvSpPr>
          <p:cNvPr id="76" name="PlaceHolder 3"/>
          <p:cNvSpPr>
            <a:spLocks noGrp="1"/>
          </p:cNvSpPr>
          <p:nvPr>
            <p:ph type="body"/>
          </p:nvPr>
        </p:nvSpPr>
        <p:spPr>
          <a:xfrm>
            <a:off x="3571200" y="1768680"/>
            <a:ext cx="2920680" cy="2090880"/>
          </a:xfrm>
          <a:prstGeom prst="rect">
            <a:avLst/>
          </a:prstGeom>
        </p:spPr>
        <p:txBody>
          <a:bodyPr lIns="0" rIns="0" tIns="0" bIns="0">
            <a:normAutofit/>
          </a:bodyPr>
          <a:p>
            <a:endParaRPr b="0" lang="en-US" sz="3200" spc="-1" strike="noStrike">
              <a:latin typeface="Arial"/>
            </a:endParaRPr>
          </a:p>
        </p:txBody>
      </p:sp>
      <p:sp>
        <p:nvSpPr>
          <p:cNvPr id="77" name="PlaceHolder 4"/>
          <p:cNvSpPr>
            <a:spLocks noGrp="1"/>
          </p:cNvSpPr>
          <p:nvPr>
            <p:ph type="body"/>
          </p:nvPr>
        </p:nvSpPr>
        <p:spPr>
          <a:xfrm>
            <a:off x="6638040" y="1768680"/>
            <a:ext cx="2920680" cy="2090880"/>
          </a:xfrm>
          <a:prstGeom prst="rect">
            <a:avLst/>
          </a:prstGeom>
        </p:spPr>
        <p:txBody>
          <a:bodyPr lIns="0" rIns="0" tIns="0" bIns="0">
            <a:normAutofit/>
          </a:bodyPr>
          <a:p>
            <a:endParaRPr b="0" lang="en-US" sz="3200" spc="-1" strike="noStrike">
              <a:latin typeface="Arial"/>
            </a:endParaRPr>
          </a:p>
        </p:txBody>
      </p:sp>
      <p:sp>
        <p:nvSpPr>
          <p:cNvPr id="78" name="PlaceHolder 5"/>
          <p:cNvSpPr>
            <a:spLocks noGrp="1"/>
          </p:cNvSpPr>
          <p:nvPr>
            <p:ph type="body"/>
          </p:nvPr>
        </p:nvSpPr>
        <p:spPr>
          <a:xfrm>
            <a:off x="504000" y="4058640"/>
            <a:ext cx="2920680" cy="2090880"/>
          </a:xfrm>
          <a:prstGeom prst="rect">
            <a:avLst/>
          </a:prstGeom>
        </p:spPr>
        <p:txBody>
          <a:bodyPr lIns="0" rIns="0" tIns="0" bIns="0">
            <a:normAutofit/>
          </a:bodyPr>
          <a:p>
            <a:endParaRPr b="0" lang="en-US" sz="3200" spc="-1" strike="noStrike">
              <a:latin typeface="Arial"/>
            </a:endParaRPr>
          </a:p>
        </p:txBody>
      </p:sp>
      <p:sp>
        <p:nvSpPr>
          <p:cNvPr id="79" name="PlaceHolder 6"/>
          <p:cNvSpPr>
            <a:spLocks noGrp="1"/>
          </p:cNvSpPr>
          <p:nvPr>
            <p:ph type="body"/>
          </p:nvPr>
        </p:nvSpPr>
        <p:spPr>
          <a:xfrm>
            <a:off x="3571200" y="4058640"/>
            <a:ext cx="2920680" cy="2090880"/>
          </a:xfrm>
          <a:prstGeom prst="rect">
            <a:avLst/>
          </a:prstGeom>
        </p:spPr>
        <p:txBody>
          <a:bodyPr lIns="0" rIns="0" tIns="0" bIns="0">
            <a:normAutofit/>
          </a:bodyPr>
          <a:p>
            <a:endParaRPr b="0" lang="en-US" sz="3200" spc="-1" strike="noStrike">
              <a:latin typeface="Arial"/>
            </a:endParaRPr>
          </a:p>
        </p:txBody>
      </p:sp>
      <p:sp>
        <p:nvSpPr>
          <p:cNvPr id="80" name="PlaceHolder 7"/>
          <p:cNvSpPr>
            <a:spLocks noGrp="1"/>
          </p:cNvSpPr>
          <p:nvPr>
            <p:ph type="body"/>
          </p:nvPr>
        </p:nvSpPr>
        <p:spPr>
          <a:xfrm>
            <a:off x="6638040" y="4058640"/>
            <a:ext cx="292068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US" sz="4400" spc="-1" strike="noStrike">
              <a:latin typeface="Arial"/>
            </a:endParaRPr>
          </a:p>
        </p:txBody>
      </p:sp>
      <p:sp>
        <p:nvSpPr>
          <p:cNvPr id="88" name="PlaceHolder 2"/>
          <p:cNvSpPr>
            <a:spLocks noGrp="1"/>
          </p:cNvSpPr>
          <p:nvPr>
            <p:ph type="subTitle"/>
          </p:nvPr>
        </p:nvSpPr>
        <p:spPr>
          <a:xfrm>
            <a:off x="504000" y="1768680"/>
            <a:ext cx="9071640" cy="43837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US" sz="4400" spc="-1" strike="noStrike">
              <a:latin typeface="Arial"/>
            </a:endParaRPr>
          </a:p>
        </p:txBody>
      </p:sp>
      <p:sp>
        <p:nvSpPr>
          <p:cNvPr id="90" name="PlaceHolder 2"/>
          <p:cNvSpPr>
            <a:spLocks noGrp="1"/>
          </p:cNvSpPr>
          <p:nvPr>
            <p:ph type="body"/>
          </p:nvPr>
        </p:nvSpPr>
        <p:spPr>
          <a:xfrm>
            <a:off x="504000" y="1768680"/>
            <a:ext cx="9071640" cy="4383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US" sz="4400" spc="-1" strike="noStrike">
              <a:latin typeface="Arial"/>
            </a:endParaRPr>
          </a:p>
        </p:txBody>
      </p:sp>
      <p:sp>
        <p:nvSpPr>
          <p:cNvPr id="92" name="PlaceHolder 2"/>
          <p:cNvSpPr>
            <a:spLocks noGrp="1"/>
          </p:cNvSpPr>
          <p:nvPr>
            <p:ph type="body"/>
          </p:nvPr>
        </p:nvSpPr>
        <p:spPr>
          <a:xfrm>
            <a:off x="504000" y="1768680"/>
            <a:ext cx="4426920" cy="438372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5152680" y="1768680"/>
            <a:ext cx="4426920" cy="4383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US" sz="4400" spc="-1" strike="noStrike">
              <a:latin typeface="Arial"/>
            </a:endParaRPr>
          </a:p>
        </p:txBody>
      </p:sp>
      <p:sp>
        <p:nvSpPr>
          <p:cNvPr id="6" name="PlaceHolder 2"/>
          <p:cNvSpPr>
            <a:spLocks noGrp="1"/>
          </p:cNvSpPr>
          <p:nvPr>
            <p:ph type="body"/>
          </p:nvPr>
        </p:nvSpPr>
        <p:spPr>
          <a:xfrm>
            <a:off x="504000" y="1768680"/>
            <a:ext cx="9071640" cy="4383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360000" y="360000"/>
            <a:ext cx="9359280" cy="41698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US" sz="4400" spc="-1" strike="noStrike">
              <a:latin typeface="Arial"/>
            </a:endParaRPr>
          </a:p>
        </p:txBody>
      </p:sp>
      <p:sp>
        <p:nvSpPr>
          <p:cNvPr id="97"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98" name="PlaceHolder 3"/>
          <p:cNvSpPr>
            <a:spLocks noGrp="1"/>
          </p:cNvSpPr>
          <p:nvPr>
            <p:ph type="body"/>
          </p:nvPr>
        </p:nvSpPr>
        <p:spPr>
          <a:xfrm>
            <a:off x="5152680" y="1768680"/>
            <a:ext cx="4426920" cy="4383720"/>
          </a:xfrm>
          <a:prstGeom prst="rect">
            <a:avLst/>
          </a:prstGeom>
        </p:spPr>
        <p:txBody>
          <a:bodyPr lIns="0" rIns="0" tIns="0" bIns="0">
            <a:normAutofit/>
          </a:bodyPr>
          <a:p>
            <a:endParaRPr b="0" lang="en-US" sz="3200" spc="-1" strike="noStrike">
              <a:latin typeface="Arial"/>
            </a:endParaRPr>
          </a:p>
        </p:txBody>
      </p:sp>
      <p:sp>
        <p:nvSpPr>
          <p:cNvPr id="99"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US" sz="4400" spc="-1" strike="noStrike">
              <a:latin typeface="Arial"/>
            </a:endParaRPr>
          </a:p>
        </p:txBody>
      </p:sp>
      <p:sp>
        <p:nvSpPr>
          <p:cNvPr id="101" name="PlaceHolder 2"/>
          <p:cNvSpPr>
            <a:spLocks noGrp="1"/>
          </p:cNvSpPr>
          <p:nvPr>
            <p:ph type="body"/>
          </p:nvPr>
        </p:nvSpPr>
        <p:spPr>
          <a:xfrm>
            <a:off x="504000" y="1768680"/>
            <a:ext cx="4426920" cy="4383720"/>
          </a:xfrm>
          <a:prstGeom prst="rect">
            <a:avLst/>
          </a:prstGeom>
        </p:spPr>
        <p:txBody>
          <a:bodyPr lIns="0" rIns="0" tIns="0" bIns="0">
            <a:normAutofit/>
          </a:bodyPr>
          <a:p>
            <a:endParaRPr b="0" lang="en-US" sz="3200" spc="-1" strike="noStrike">
              <a:latin typeface="Arial"/>
            </a:endParaRPr>
          </a:p>
        </p:txBody>
      </p:sp>
      <p:sp>
        <p:nvSpPr>
          <p:cNvPr id="102"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03"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US" sz="4400" spc="-1" strike="noStrike">
              <a:latin typeface="Arial"/>
            </a:endParaRPr>
          </a:p>
        </p:txBody>
      </p:sp>
      <p:sp>
        <p:nvSpPr>
          <p:cNvPr id="105"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06"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07" name="PlaceHolder 4"/>
          <p:cNvSpPr>
            <a:spLocks noGrp="1"/>
          </p:cNvSpPr>
          <p:nvPr>
            <p:ph type="body"/>
          </p:nvPr>
        </p:nvSpPr>
        <p:spPr>
          <a:xfrm>
            <a:off x="504000" y="4058640"/>
            <a:ext cx="90716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US" sz="4400" spc="-1" strike="noStrike">
              <a:latin typeface="Arial"/>
            </a:endParaRPr>
          </a:p>
        </p:txBody>
      </p:sp>
      <p:sp>
        <p:nvSpPr>
          <p:cNvPr id="109" name="PlaceHolder 2"/>
          <p:cNvSpPr>
            <a:spLocks noGrp="1"/>
          </p:cNvSpPr>
          <p:nvPr>
            <p:ph type="body"/>
          </p:nvPr>
        </p:nvSpPr>
        <p:spPr>
          <a:xfrm>
            <a:off x="504000" y="1768680"/>
            <a:ext cx="9071640" cy="2090880"/>
          </a:xfrm>
          <a:prstGeom prst="rect">
            <a:avLst/>
          </a:prstGeom>
        </p:spPr>
        <p:txBody>
          <a:bodyPr lIns="0" rIns="0" tIns="0" bIns="0">
            <a:normAutofit/>
          </a:bodyPr>
          <a:p>
            <a:endParaRPr b="0" lang="en-US" sz="3200" spc="-1" strike="noStrike">
              <a:latin typeface="Arial"/>
            </a:endParaRPr>
          </a:p>
        </p:txBody>
      </p:sp>
      <p:sp>
        <p:nvSpPr>
          <p:cNvPr id="110" name="PlaceHolder 3"/>
          <p:cNvSpPr>
            <a:spLocks noGrp="1"/>
          </p:cNvSpPr>
          <p:nvPr>
            <p:ph type="body"/>
          </p:nvPr>
        </p:nvSpPr>
        <p:spPr>
          <a:xfrm>
            <a:off x="504000" y="4058640"/>
            <a:ext cx="90716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US" sz="4400" spc="-1" strike="noStrike">
              <a:latin typeface="Arial"/>
            </a:endParaRPr>
          </a:p>
        </p:txBody>
      </p:sp>
      <p:sp>
        <p:nvSpPr>
          <p:cNvPr id="112"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13"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14"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115"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US" sz="4400" spc="-1" strike="noStrike">
              <a:latin typeface="Arial"/>
            </a:endParaRPr>
          </a:p>
        </p:txBody>
      </p:sp>
      <p:sp>
        <p:nvSpPr>
          <p:cNvPr id="117" name="PlaceHolder 2"/>
          <p:cNvSpPr>
            <a:spLocks noGrp="1"/>
          </p:cNvSpPr>
          <p:nvPr>
            <p:ph type="body"/>
          </p:nvPr>
        </p:nvSpPr>
        <p:spPr>
          <a:xfrm>
            <a:off x="504000" y="1768680"/>
            <a:ext cx="2920680" cy="2090880"/>
          </a:xfrm>
          <a:prstGeom prst="rect">
            <a:avLst/>
          </a:prstGeom>
        </p:spPr>
        <p:txBody>
          <a:bodyPr lIns="0" rIns="0" tIns="0" bIns="0">
            <a:normAutofit/>
          </a:bodyPr>
          <a:p>
            <a:endParaRPr b="0" lang="en-US" sz="3200" spc="-1" strike="noStrike">
              <a:latin typeface="Arial"/>
            </a:endParaRPr>
          </a:p>
        </p:txBody>
      </p:sp>
      <p:sp>
        <p:nvSpPr>
          <p:cNvPr id="118" name="PlaceHolder 3"/>
          <p:cNvSpPr>
            <a:spLocks noGrp="1"/>
          </p:cNvSpPr>
          <p:nvPr>
            <p:ph type="body"/>
          </p:nvPr>
        </p:nvSpPr>
        <p:spPr>
          <a:xfrm>
            <a:off x="3571200" y="1768680"/>
            <a:ext cx="2920680" cy="2090880"/>
          </a:xfrm>
          <a:prstGeom prst="rect">
            <a:avLst/>
          </a:prstGeom>
        </p:spPr>
        <p:txBody>
          <a:bodyPr lIns="0" rIns="0" tIns="0" bIns="0">
            <a:normAutofit/>
          </a:bodyPr>
          <a:p>
            <a:endParaRPr b="0" lang="en-US" sz="3200" spc="-1" strike="noStrike">
              <a:latin typeface="Arial"/>
            </a:endParaRPr>
          </a:p>
        </p:txBody>
      </p:sp>
      <p:sp>
        <p:nvSpPr>
          <p:cNvPr id="119" name="PlaceHolder 4"/>
          <p:cNvSpPr>
            <a:spLocks noGrp="1"/>
          </p:cNvSpPr>
          <p:nvPr>
            <p:ph type="body"/>
          </p:nvPr>
        </p:nvSpPr>
        <p:spPr>
          <a:xfrm>
            <a:off x="6638040" y="1768680"/>
            <a:ext cx="2920680" cy="2090880"/>
          </a:xfrm>
          <a:prstGeom prst="rect">
            <a:avLst/>
          </a:prstGeom>
        </p:spPr>
        <p:txBody>
          <a:bodyPr lIns="0" rIns="0" tIns="0" bIns="0">
            <a:normAutofit/>
          </a:bodyPr>
          <a:p>
            <a:endParaRPr b="0" lang="en-US" sz="3200" spc="-1" strike="noStrike">
              <a:latin typeface="Arial"/>
            </a:endParaRPr>
          </a:p>
        </p:txBody>
      </p:sp>
      <p:sp>
        <p:nvSpPr>
          <p:cNvPr id="120" name="PlaceHolder 5"/>
          <p:cNvSpPr>
            <a:spLocks noGrp="1"/>
          </p:cNvSpPr>
          <p:nvPr>
            <p:ph type="body"/>
          </p:nvPr>
        </p:nvSpPr>
        <p:spPr>
          <a:xfrm>
            <a:off x="504000" y="4058640"/>
            <a:ext cx="2920680" cy="2090880"/>
          </a:xfrm>
          <a:prstGeom prst="rect">
            <a:avLst/>
          </a:prstGeom>
        </p:spPr>
        <p:txBody>
          <a:bodyPr lIns="0" rIns="0" tIns="0" bIns="0">
            <a:normAutofit/>
          </a:bodyPr>
          <a:p>
            <a:endParaRPr b="0" lang="en-US" sz="3200" spc="-1" strike="noStrike">
              <a:latin typeface="Arial"/>
            </a:endParaRPr>
          </a:p>
        </p:txBody>
      </p:sp>
      <p:sp>
        <p:nvSpPr>
          <p:cNvPr id="121" name="PlaceHolder 6"/>
          <p:cNvSpPr>
            <a:spLocks noGrp="1"/>
          </p:cNvSpPr>
          <p:nvPr>
            <p:ph type="body"/>
          </p:nvPr>
        </p:nvSpPr>
        <p:spPr>
          <a:xfrm>
            <a:off x="3571200" y="4058640"/>
            <a:ext cx="2920680" cy="2090880"/>
          </a:xfrm>
          <a:prstGeom prst="rect">
            <a:avLst/>
          </a:prstGeom>
        </p:spPr>
        <p:txBody>
          <a:bodyPr lIns="0" rIns="0" tIns="0" bIns="0">
            <a:normAutofit/>
          </a:bodyPr>
          <a:p>
            <a:endParaRPr b="0" lang="en-US" sz="3200" spc="-1" strike="noStrike">
              <a:latin typeface="Arial"/>
            </a:endParaRPr>
          </a:p>
        </p:txBody>
      </p:sp>
      <p:sp>
        <p:nvSpPr>
          <p:cNvPr id="122" name="PlaceHolder 7"/>
          <p:cNvSpPr>
            <a:spLocks noGrp="1"/>
          </p:cNvSpPr>
          <p:nvPr>
            <p:ph type="body"/>
          </p:nvPr>
        </p:nvSpPr>
        <p:spPr>
          <a:xfrm>
            <a:off x="6638040" y="4058640"/>
            <a:ext cx="292068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6"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US" sz="4400" spc="-1" strike="noStrike">
              <a:latin typeface="Arial"/>
            </a:endParaRPr>
          </a:p>
        </p:txBody>
      </p:sp>
      <p:sp>
        <p:nvSpPr>
          <p:cNvPr id="127" name="PlaceHolder 2"/>
          <p:cNvSpPr>
            <a:spLocks noGrp="1"/>
          </p:cNvSpPr>
          <p:nvPr>
            <p:ph type="subTitle"/>
          </p:nvPr>
        </p:nvSpPr>
        <p:spPr>
          <a:xfrm>
            <a:off x="504000" y="1768680"/>
            <a:ext cx="9071640" cy="43837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US" sz="4400" spc="-1" strike="noStrike">
              <a:latin typeface="Arial"/>
            </a:endParaRPr>
          </a:p>
        </p:txBody>
      </p:sp>
      <p:sp>
        <p:nvSpPr>
          <p:cNvPr id="129" name="PlaceHolder 2"/>
          <p:cNvSpPr>
            <a:spLocks noGrp="1"/>
          </p:cNvSpPr>
          <p:nvPr>
            <p:ph type="body"/>
          </p:nvPr>
        </p:nvSpPr>
        <p:spPr>
          <a:xfrm>
            <a:off x="504000" y="1768680"/>
            <a:ext cx="9071640" cy="4383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US" sz="4400" spc="-1" strike="noStrike">
              <a:latin typeface="Arial"/>
            </a:endParaRPr>
          </a:p>
        </p:txBody>
      </p:sp>
      <p:sp>
        <p:nvSpPr>
          <p:cNvPr id="8" name="PlaceHolder 2"/>
          <p:cNvSpPr>
            <a:spLocks noGrp="1"/>
          </p:cNvSpPr>
          <p:nvPr>
            <p:ph type="body"/>
          </p:nvPr>
        </p:nvSpPr>
        <p:spPr>
          <a:xfrm>
            <a:off x="504000" y="1768680"/>
            <a:ext cx="4426920" cy="4383720"/>
          </a:xfrm>
          <a:prstGeom prst="rect">
            <a:avLst/>
          </a:prstGeom>
        </p:spPr>
        <p:txBody>
          <a:bodyPr lIns="0" rIns="0" tIns="0" bIns="0">
            <a:normAutofit/>
          </a:bodyPr>
          <a:p>
            <a:endParaRPr b="0" lang="en-US" sz="3200" spc="-1" strike="noStrike">
              <a:latin typeface="Arial"/>
            </a:endParaRPr>
          </a:p>
        </p:txBody>
      </p:sp>
      <p:sp>
        <p:nvSpPr>
          <p:cNvPr id="9" name="PlaceHolder 3"/>
          <p:cNvSpPr>
            <a:spLocks noGrp="1"/>
          </p:cNvSpPr>
          <p:nvPr>
            <p:ph type="body"/>
          </p:nvPr>
        </p:nvSpPr>
        <p:spPr>
          <a:xfrm>
            <a:off x="5152680" y="1768680"/>
            <a:ext cx="4426920" cy="4383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US" sz="4400" spc="-1" strike="noStrike">
              <a:latin typeface="Arial"/>
            </a:endParaRPr>
          </a:p>
        </p:txBody>
      </p:sp>
      <p:sp>
        <p:nvSpPr>
          <p:cNvPr id="131" name="PlaceHolder 2"/>
          <p:cNvSpPr>
            <a:spLocks noGrp="1"/>
          </p:cNvSpPr>
          <p:nvPr>
            <p:ph type="body"/>
          </p:nvPr>
        </p:nvSpPr>
        <p:spPr>
          <a:xfrm>
            <a:off x="504000" y="1768680"/>
            <a:ext cx="4426920" cy="4383720"/>
          </a:xfrm>
          <a:prstGeom prst="rect">
            <a:avLst/>
          </a:prstGeom>
        </p:spPr>
        <p:txBody>
          <a:bodyPr lIns="0" rIns="0" tIns="0" bIns="0">
            <a:normAutofit/>
          </a:bodyPr>
          <a:p>
            <a:endParaRPr b="0" lang="en-US" sz="3200" spc="-1" strike="noStrike">
              <a:latin typeface="Arial"/>
            </a:endParaRPr>
          </a:p>
        </p:txBody>
      </p:sp>
      <p:sp>
        <p:nvSpPr>
          <p:cNvPr id="132" name="PlaceHolder 3"/>
          <p:cNvSpPr>
            <a:spLocks noGrp="1"/>
          </p:cNvSpPr>
          <p:nvPr>
            <p:ph type="body"/>
          </p:nvPr>
        </p:nvSpPr>
        <p:spPr>
          <a:xfrm>
            <a:off x="5152680" y="1768680"/>
            <a:ext cx="4426920" cy="4383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3"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4" name="PlaceHolder 1"/>
          <p:cNvSpPr>
            <a:spLocks noGrp="1"/>
          </p:cNvSpPr>
          <p:nvPr>
            <p:ph type="subTitle"/>
          </p:nvPr>
        </p:nvSpPr>
        <p:spPr>
          <a:xfrm>
            <a:off x="360000" y="360000"/>
            <a:ext cx="9359280" cy="41698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US" sz="4400" spc="-1" strike="noStrike">
              <a:latin typeface="Arial"/>
            </a:endParaRPr>
          </a:p>
        </p:txBody>
      </p:sp>
      <p:sp>
        <p:nvSpPr>
          <p:cNvPr id="136"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37" name="PlaceHolder 3"/>
          <p:cNvSpPr>
            <a:spLocks noGrp="1"/>
          </p:cNvSpPr>
          <p:nvPr>
            <p:ph type="body"/>
          </p:nvPr>
        </p:nvSpPr>
        <p:spPr>
          <a:xfrm>
            <a:off x="5152680" y="1768680"/>
            <a:ext cx="4426920" cy="4383720"/>
          </a:xfrm>
          <a:prstGeom prst="rect">
            <a:avLst/>
          </a:prstGeom>
        </p:spPr>
        <p:txBody>
          <a:bodyPr lIns="0" rIns="0" tIns="0" bIns="0">
            <a:normAutofit/>
          </a:bodyPr>
          <a:p>
            <a:endParaRPr b="0" lang="en-US" sz="3200" spc="-1" strike="noStrike">
              <a:latin typeface="Arial"/>
            </a:endParaRPr>
          </a:p>
        </p:txBody>
      </p:sp>
      <p:sp>
        <p:nvSpPr>
          <p:cNvPr id="138"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US" sz="4400" spc="-1" strike="noStrike">
              <a:latin typeface="Arial"/>
            </a:endParaRPr>
          </a:p>
        </p:txBody>
      </p:sp>
      <p:sp>
        <p:nvSpPr>
          <p:cNvPr id="140" name="PlaceHolder 2"/>
          <p:cNvSpPr>
            <a:spLocks noGrp="1"/>
          </p:cNvSpPr>
          <p:nvPr>
            <p:ph type="body"/>
          </p:nvPr>
        </p:nvSpPr>
        <p:spPr>
          <a:xfrm>
            <a:off x="504000" y="1768680"/>
            <a:ext cx="4426920" cy="4383720"/>
          </a:xfrm>
          <a:prstGeom prst="rect">
            <a:avLst/>
          </a:prstGeom>
        </p:spPr>
        <p:txBody>
          <a:bodyPr lIns="0" rIns="0" tIns="0" bIns="0">
            <a:normAutofit/>
          </a:bodyPr>
          <a:p>
            <a:endParaRPr b="0" lang="en-US" sz="3200" spc="-1" strike="noStrike">
              <a:latin typeface="Arial"/>
            </a:endParaRPr>
          </a:p>
        </p:txBody>
      </p:sp>
      <p:sp>
        <p:nvSpPr>
          <p:cNvPr id="141"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42"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US" sz="4400" spc="-1" strike="noStrike">
              <a:latin typeface="Arial"/>
            </a:endParaRPr>
          </a:p>
        </p:txBody>
      </p:sp>
      <p:sp>
        <p:nvSpPr>
          <p:cNvPr id="144"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45"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46" name="PlaceHolder 4"/>
          <p:cNvSpPr>
            <a:spLocks noGrp="1"/>
          </p:cNvSpPr>
          <p:nvPr>
            <p:ph type="body"/>
          </p:nvPr>
        </p:nvSpPr>
        <p:spPr>
          <a:xfrm>
            <a:off x="504000" y="4058640"/>
            <a:ext cx="90716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US" sz="4400" spc="-1" strike="noStrike">
              <a:latin typeface="Arial"/>
            </a:endParaRPr>
          </a:p>
        </p:txBody>
      </p:sp>
      <p:sp>
        <p:nvSpPr>
          <p:cNvPr id="148" name="PlaceHolder 2"/>
          <p:cNvSpPr>
            <a:spLocks noGrp="1"/>
          </p:cNvSpPr>
          <p:nvPr>
            <p:ph type="body"/>
          </p:nvPr>
        </p:nvSpPr>
        <p:spPr>
          <a:xfrm>
            <a:off x="504000" y="1768680"/>
            <a:ext cx="9071640" cy="2090880"/>
          </a:xfrm>
          <a:prstGeom prst="rect">
            <a:avLst/>
          </a:prstGeom>
        </p:spPr>
        <p:txBody>
          <a:bodyPr lIns="0" rIns="0" tIns="0" bIns="0">
            <a:normAutofit/>
          </a:bodyPr>
          <a:p>
            <a:endParaRPr b="0" lang="en-US" sz="3200" spc="-1" strike="noStrike">
              <a:latin typeface="Arial"/>
            </a:endParaRPr>
          </a:p>
        </p:txBody>
      </p:sp>
      <p:sp>
        <p:nvSpPr>
          <p:cNvPr id="149" name="PlaceHolder 3"/>
          <p:cNvSpPr>
            <a:spLocks noGrp="1"/>
          </p:cNvSpPr>
          <p:nvPr>
            <p:ph type="body"/>
          </p:nvPr>
        </p:nvSpPr>
        <p:spPr>
          <a:xfrm>
            <a:off x="504000" y="4058640"/>
            <a:ext cx="90716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US" sz="4400" spc="-1" strike="noStrike">
              <a:latin typeface="Arial"/>
            </a:endParaRPr>
          </a:p>
        </p:txBody>
      </p:sp>
      <p:sp>
        <p:nvSpPr>
          <p:cNvPr id="151"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52"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53"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154"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US" sz="4400" spc="-1" strike="noStrike">
              <a:latin typeface="Arial"/>
            </a:endParaRPr>
          </a:p>
        </p:txBody>
      </p:sp>
      <p:sp>
        <p:nvSpPr>
          <p:cNvPr id="156" name="PlaceHolder 2"/>
          <p:cNvSpPr>
            <a:spLocks noGrp="1"/>
          </p:cNvSpPr>
          <p:nvPr>
            <p:ph type="body"/>
          </p:nvPr>
        </p:nvSpPr>
        <p:spPr>
          <a:xfrm>
            <a:off x="504000" y="1768680"/>
            <a:ext cx="2920680" cy="2090880"/>
          </a:xfrm>
          <a:prstGeom prst="rect">
            <a:avLst/>
          </a:prstGeom>
        </p:spPr>
        <p:txBody>
          <a:bodyPr lIns="0" rIns="0" tIns="0" bIns="0">
            <a:normAutofit/>
          </a:bodyPr>
          <a:p>
            <a:endParaRPr b="0" lang="en-US" sz="3200" spc="-1" strike="noStrike">
              <a:latin typeface="Arial"/>
            </a:endParaRPr>
          </a:p>
        </p:txBody>
      </p:sp>
      <p:sp>
        <p:nvSpPr>
          <p:cNvPr id="157" name="PlaceHolder 3"/>
          <p:cNvSpPr>
            <a:spLocks noGrp="1"/>
          </p:cNvSpPr>
          <p:nvPr>
            <p:ph type="body"/>
          </p:nvPr>
        </p:nvSpPr>
        <p:spPr>
          <a:xfrm>
            <a:off x="3571200" y="1768680"/>
            <a:ext cx="2920680" cy="2090880"/>
          </a:xfrm>
          <a:prstGeom prst="rect">
            <a:avLst/>
          </a:prstGeom>
        </p:spPr>
        <p:txBody>
          <a:bodyPr lIns="0" rIns="0" tIns="0" bIns="0">
            <a:normAutofit/>
          </a:bodyPr>
          <a:p>
            <a:endParaRPr b="0" lang="en-US" sz="3200" spc="-1" strike="noStrike">
              <a:latin typeface="Arial"/>
            </a:endParaRPr>
          </a:p>
        </p:txBody>
      </p:sp>
      <p:sp>
        <p:nvSpPr>
          <p:cNvPr id="158" name="PlaceHolder 4"/>
          <p:cNvSpPr>
            <a:spLocks noGrp="1"/>
          </p:cNvSpPr>
          <p:nvPr>
            <p:ph type="body"/>
          </p:nvPr>
        </p:nvSpPr>
        <p:spPr>
          <a:xfrm>
            <a:off x="6638040" y="1768680"/>
            <a:ext cx="2920680" cy="2090880"/>
          </a:xfrm>
          <a:prstGeom prst="rect">
            <a:avLst/>
          </a:prstGeom>
        </p:spPr>
        <p:txBody>
          <a:bodyPr lIns="0" rIns="0" tIns="0" bIns="0">
            <a:normAutofit/>
          </a:bodyPr>
          <a:p>
            <a:endParaRPr b="0" lang="en-US" sz="3200" spc="-1" strike="noStrike">
              <a:latin typeface="Arial"/>
            </a:endParaRPr>
          </a:p>
        </p:txBody>
      </p:sp>
      <p:sp>
        <p:nvSpPr>
          <p:cNvPr id="159" name="PlaceHolder 5"/>
          <p:cNvSpPr>
            <a:spLocks noGrp="1"/>
          </p:cNvSpPr>
          <p:nvPr>
            <p:ph type="body"/>
          </p:nvPr>
        </p:nvSpPr>
        <p:spPr>
          <a:xfrm>
            <a:off x="504000" y="4058640"/>
            <a:ext cx="2920680" cy="2090880"/>
          </a:xfrm>
          <a:prstGeom prst="rect">
            <a:avLst/>
          </a:prstGeom>
        </p:spPr>
        <p:txBody>
          <a:bodyPr lIns="0" rIns="0" tIns="0" bIns="0">
            <a:normAutofit/>
          </a:bodyPr>
          <a:p>
            <a:endParaRPr b="0" lang="en-US" sz="3200" spc="-1" strike="noStrike">
              <a:latin typeface="Arial"/>
            </a:endParaRPr>
          </a:p>
        </p:txBody>
      </p:sp>
      <p:sp>
        <p:nvSpPr>
          <p:cNvPr id="160" name="PlaceHolder 6"/>
          <p:cNvSpPr>
            <a:spLocks noGrp="1"/>
          </p:cNvSpPr>
          <p:nvPr>
            <p:ph type="body"/>
          </p:nvPr>
        </p:nvSpPr>
        <p:spPr>
          <a:xfrm>
            <a:off x="3571200" y="4058640"/>
            <a:ext cx="2920680" cy="2090880"/>
          </a:xfrm>
          <a:prstGeom prst="rect">
            <a:avLst/>
          </a:prstGeom>
        </p:spPr>
        <p:txBody>
          <a:bodyPr lIns="0" rIns="0" tIns="0" bIns="0">
            <a:normAutofit/>
          </a:bodyPr>
          <a:p>
            <a:endParaRPr b="0" lang="en-US" sz="3200" spc="-1" strike="noStrike">
              <a:latin typeface="Arial"/>
            </a:endParaRPr>
          </a:p>
        </p:txBody>
      </p:sp>
      <p:sp>
        <p:nvSpPr>
          <p:cNvPr id="161" name="PlaceHolder 7"/>
          <p:cNvSpPr>
            <a:spLocks noGrp="1"/>
          </p:cNvSpPr>
          <p:nvPr>
            <p:ph type="body"/>
          </p:nvPr>
        </p:nvSpPr>
        <p:spPr>
          <a:xfrm>
            <a:off x="6638040" y="4058640"/>
            <a:ext cx="292068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60000" y="360000"/>
            <a:ext cx="9359280" cy="41698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US" sz="4400" spc="-1" strike="noStrike">
              <a:latin typeface="Arial"/>
            </a:endParaRPr>
          </a:p>
        </p:txBody>
      </p:sp>
      <p:sp>
        <p:nvSpPr>
          <p:cNvPr id="13"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5152680" y="1768680"/>
            <a:ext cx="4426920" cy="4383720"/>
          </a:xfrm>
          <a:prstGeom prst="rect">
            <a:avLst/>
          </a:prstGeom>
        </p:spPr>
        <p:txBody>
          <a:bodyPr lIns="0" rIns="0" tIns="0" bIns="0">
            <a:normAutofit/>
          </a:bodyPr>
          <a:p>
            <a:endParaRPr b="0" lang="en-US" sz="3200" spc="-1" strike="noStrike">
              <a:latin typeface="Arial"/>
            </a:endParaRPr>
          </a:p>
        </p:txBody>
      </p:sp>
      <p:sp>
        <p:nvSpPr>
          <p:cNvPr id="15"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US" sz="4400" spc="-1" strike="noStrike">
              <a:latin typeface="Arial"/>
            </a:endParaRPr>
          </a:p>
        </p:txBody>
      </p:sp>
      <p:sp>
        <p:nvSpPr>
          <p:cNvPr id="17" name="PlaceHolder 2"/>
          <p:cNvSpPr>
            <a:spLocks noGrp="1"/>
          </p:cNvSpPr>
          <p:nvPr>
            <p:ph type="body"/>
          </p:nvPr>
        </p:nvSpPr>
        <p:spPr>
          <a:xfrm>
            <a:off x="504000" y="1768680"/>
            <a:ext cx="4426920" cy="438372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US" sz="4400" spc="-1" strike="noStrike">
              <a:latin typeface="Arial"/>
            </a:endParaRPr>
          </a:p>
        </p:txBody>
      </p:sp>
      <p:sp>
        <p:nvSpPr>
          <p:cNvPr id="21"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504000" y="4058640"/>
            <a:ext cx="9071640" cy="209088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3150000"/>
            <a:ext cx="9719280" cy="1259280"/>
          </a:xfrm>
          <a:prstGeom prst="rect">
            <a:avLst/>
          </a:prstGeom>
          <a:solidFill>
            <a:srgbClr val="e74c3c"/>
          </a:solidFill>
          <a:ln>
            <a:noFill/>
          </a:ln>
        </p:spPr>
        <p:style>
          <a:lnRef idx="0"/>
          <a:fillRef idx="0"/>
          <a:effectRef idx="0"/>
          <a:fontRef idx="minor"/>
        </p:style>
      </p:sp>
      <p:sp>
        <p:nvSpPr>
          <p:cNvPr id="1" name="PlaceHolder 2"/>
          <p:cNvSpPr>
            <a:spLocks noGrp="1"/>
          </p:cNvSpPr>
          <p:nvPr>
            <p:ph type="title"/>
          </p:nvPr>
        </p:nvSpPr>
        <p:spPr>
          <a:xfrm>
            <a:off x="360000" y="360000"/>
            <a:ext cx="9359280" cy="899280"/>
          </a:xfrm>
          <a:prstGeom prst="rect">
            <a:avLst/>
          </a:prstGeom>
        </p:spPr>
        <p:txBody>
          <a:bodyPr lIns="0" rIns="0" tIns="0" bIns="0" anchor="ctr">
            <a:noAutofit/>
          </a:bodyPr>
          <a:p>
            <a:r>
              <a:rPr b="0" lang="en-US" sz="1800" spc="-1" strike="noStrike">
                <a:latin typeface="Arial"/>
              </a:rPr>
              <a:t>Click to </a:t>
            </a:r>
            <a:r>
              <a:rPr b="0" lang="en-US" sz="1800" spc="-1" strike="noStrike">
                <a:latin typeface="Arial"/>
              </a:rPr>
              <a:t>edit the </a:t>
            </a:r>
            <a:r>
              <a:rPr b="0" lang="en-US" sz="1800" spc="-1" strike="noStrike">
                <a:latin typeface="Arial"/>
              </a:rPr>
              <a:t>title text </a:t>
            </a:r>
            <a:r>
              <a:rPr b="0" lang="en-US" sz="1800" spc="-1" strike="noStrike">
                <a:latin typeface="Arial"/>
              </a:rPr>
              <a:t>format</a:t>
            </a:r>
            <a:endParaRPr b="0" lang="en-US" sz="1800" spc="-1" strike="noStrike">
              <a:latin typeface="Arial"/>
            </a:endParaRPr>
          </a:p>
        </p:txBody>
      </p:sp>
      <p:sp>
        <p:nvSpPr>
          <p:cNvPr id="2" name="PlaceHolder 3"/>
          <p:cNvSpPr>
            <a:spLocks noGrp="1"/>
          </p:cNvSpPr>
          <p:nvPr>
            <p:ph type="body"/>
          </p:nvPr>
        </p:nvSpPr>
        <p:spPr>
          <a:xfrm>
            <a:off x="504000" y="1768680"/>
            <a:ext cx="9071640" cy="43837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CustomShape 1"/>
          <p:cNvSpPr/>
          <p:nvPr/>
        </p:nvSpPr>
        <p:spPr>
          <a:xfrm>
            <a:off x="0" y="180000"/>
            <a:ext cx="9719280" cy="1259280"/>
          </a:xfrm>
          <a:prstGeom prst="rect">
            <a:avLst/>
          </a:prstGeom>
          <a:solidFill>
            <a:srgbClr val="e74c3c"/>
          </a:solidFill>
          <a:ln w="72000">
            <a:noFill/>
          </a:ln>
        </p:spPr>
        <p:style>
          <a:lnRef idx="0"/>
          <a:fillRef idx="0"/>
          <a:effectRef idx="0"/>
          <a:fontRef idx="minor"/>
        </p:style>
      </p:sp>
      <p:sp>
        <p:nvSpPr>
          <p:cNvPr id="40" name="CustomShape 2"/>
          <p:cNvSpPr/>
          <p:nvPr/>
        </p:nvSpPr>
        <p:spPr>
          <a:xfrm>
            <a:off x="7560000" y="6840000"/>
            <a:ext cx="2519280" cy="539280"/>
          </a:xfrm>
          <a:prstGeom prst="rect">
            <a:avLst/>
          </a:prstGeom>
          <a:solidFill>
            <a:srgbClr val="e74c3c"/>
          </a:solidFill>
          <a:ln w="72000">
            <a:noFill/>
          </a:ln>
        </p:spPr>
        <p:style>
          <a:lnRef idx="0"/>
          <a:fillRef idx="0"/>
          <a:effectRef idx="0"/>
          <a:fontRef idx="minor"/>
        </p:style>
      </p:sp>
      <p:sp>
        <p:nvSpPr>
          <p:cNvPr id="41" name="CustomShape 3"/>
          <p:cNvSpPr/>
          <p:nvPr/>
        </p:nvSpPr>
        <p:spPr>
          <a:xfrm>
            <a:off x="900000" y="6840000"/>
            <a:ext cx="6479280" cy="539280"/>
          </a:xfrm>
          <a:prstGeom prst="rect">
            <a:avLst/>
          </a:prstGeom>
          <a:solidFill>
            <a:srgbClr val="bdc3c7"/>
          </a:solidFill>
          <a:ln w="72000">
            <a:noFill/>
          </a:ln>
        </p:spPr>
        <p:style>
          <a:lnRef idx="0"/>
          <a:fillRef idx="0"/>
          <a:effectRef idx="0"/>
          <a:fontRef idx="minor"/>
        </p:style>
      </p:sp>
      <p:sp>
        <p:nvSpPr>
          <p:cNvPr id="42" name="CustomShape 4"/>
          <p:cNvSpPr/>
          <p:nvPr/>
        </p:nvSpPr>
        <p:spPr>
          <a:xfrm>
            <a:off x="180000" y="6840000"/>
            <a:ext cx="539280" cy="539280"/>
          </a:xfrm>
          <a:prstGeom prst="rect">
            <a:avLst/>
          </a:prstGeom>
          <a:noFill/>
          <a:ln w="72000">
            <a:noFill/>
          </a:ln>
        </p:spPr>
        <p:style>
          <a:lnRef idx="0"/>
          <a:fillRef idx="0"/>
          <a:effectRef idx="0"/>
          <a:fontRef idx="minor"/>
        </p:style>
      </p:sp>
      <p:sp>
        <p:nvSpPr>
          <p:cNvPr id="43" name="PlaceHolder 5"/>
          <p:cNvSpPr>
            <a:spLocks noGrp="1"/>
          </p:cNvSpPr>
          <p:nvPr>
            <p:ph type="title"/>
          </p:nvPr>
        </p:nvSpPr>
        <p:spPr>
          <a:xfrm>
            <a:off x="504000" y="301320"/>
            <a:ext cx="9072000" cy="1261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4" name="PlaceHolder 6"/>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0" y="180000"/>
            <a:ext cx="9719280" cy="1259280"/>
          </a:xfrm>
          <a:prstGeom prst="rect">
            <a:avLst/>
          </a:prstGeom>
          <a:solidFill>
            <a:srgbClr val="e74c3c"/>
          </a:solidFill>
          <a:ln w="72000">
            <a:noFill/>
          </a:ln>
        </p:spPr>
        <p:style>
          <a:lnRef idx="0"/>
          <a:fillRef idx="0"/>
          <a:effectRef idx="0"/>
          <a:fontRef idx="minor"/>
        </p:style>
      </p:sp>
      <p:sp>
        <p:nvSpPr>
          <p:cNvPr id="82" name="CustomShape 2"/>
          <p:cNvSpPr/>
          <p:nvPr/>
        </p:nvSpPr>
        <p:spPr>
          <a:xfrm>
            <a:off x="7560000" y="6840000"/>
            <a:ext cx="2519280" cy="539280"/>
          </a:xfrm>
          <a:prstGeom prst="rect">
            <a:avLst/>
          </a:prstGeom>
          <a:solidFill>
            <a:srgbClr val="e74c3c"/>
          </a:solidFill>
          <a:ln w="72000">
            <a:noFill/>
          </a:ln>
        </p:spPr>
        <p:style>
          <a:lnRef idx="0"/>
          <a:fillRef idx="0"/>
          <a:effectRef idx="0"/>
          <a:fontRef idx="minor"/>
        </p:style>
      </p:sp>
      <p:sp>
        <p:nvSpPr>
          <p:cNvPr id="83" name="CustomShape 3"/>
          <p:cNvSpPr/>
          <p:nvPr/>
        </p:nvSpPr>
        <p:spPr>
          <a:xfrm>
            <a:off x="900000" y="6840000"/>
            <a:ext cx="6479280" cy="539280"/>
          </a:xfrm>
          <a:prstGeom prst="rect">
            <a:avLst/>
          </a:prstGeom>
          <a:solidFill>
            <a:srgbClr val="bdc3c7"/>
          </a:solidFill>
          <a:ln w="72000">
            <a:noFill/>
          </a:ln>
        </p:spPr>
        <p:style>
          <a:lnRef idx="0"/>
          <a:fillRef idx="0"/>
          <a:effectRef idx="0"/>
          <a:fontRef idx="minor"/>
        </p:style>
      </p:sp>
      <p:sp>
        <p:nvSpPr>
          <p:cNvPr id="84" name="CustomShape 4"/>
          <p:cNvSpPr/>
          <p:nvPr/>
        </p:nvSpPr>
        <p:spPr>
          <a:xfrm>
            <a:off x="180000" y="6840000"/>
            <a:ext cx="539280" cy="539280"/>
          </a:xfrm>
          <a:prstGeom prst="rect">
            <a:avLst/>
          </a:prstGeom>
          <a:noFill/>
          <a:ln w="72000">
            <a:noFill/>
          </a:ln>
        </p:spPr>
        <p:style>
          <a:lnRef idx="0"/>
          <a:fillRef idx="0"/>
          <a:effectRef idx="0"/>
          <a:fontRef idx="minor"/>
        </p:style>
      </p:sp>
      <p:sp>
        <p:nvSpPr>
          <p:cNvPr id="85" name="PlaceHolder 5"/>
          <p:cNvSpPr>
            <a:spLocks noGrp="1"/>
          </p:cNvSpPr>
          <p:nvPr>
            <p:ph type="title"/>
          </p:nvPr>
        </p:nvSpPr>
        <p:spPr>
          <a:xfrm>
            <a:off x="504000" y="301320"/>
            <a:ext cx="9072000" cy="1261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86" name="PlaceHolder 6"/>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0" y="3150000"/>
            <a:ext cx="9719280" cy="1259280"/>
          </a:xfrm>
          <a:prstGeom prst="rect">
            <a:avLst/>
          </a:prstGeom>
          <a:solidFill>
            <a:srgbClr val="e74c3c"/>
          </a:solidFill>
          <a:ln>
            <a:noFill/>
          </a:ln>
        </p:spPr>
        <p:style>
          <a:lnRef idx="0"/>
          <a:fillRef idx="0"/>
          <a:effectRef idx="0"/>
          <a:fontRef idx="minor"/>
        </p:style>
      </p:sp>
      <p:sp>
        <p:nvSpPr>
          <p:cNvPr id="124" name="PlaceHolder 2"/>
          <p:cNvSpPr>
            <a:spLocks noGrp="1"/>
          </p:cNvSpPr>
          <p:nvPr>
            <p:ph type="title"/>
          </p:nvPr>
        </p:nvSpPr>
        <p:spPr>
          <a:xfrm>
            <a:off x="360000" y="360000"/>
            <a:ext cx="9359280" cy="89928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125" name="PlaceHolder 3"/>
          <p:cNvSpPr>
            <a:spLocks noGrp="1"/>
          </p:cNvSpPr>
          <p:nvPr>
            <p:ph type="body"/>
          </p:nvPr>
        </p:nvSpPr>
        <p:spPr>
          <a:xfrm>
            <a:off x="504000" y="1768680"/>
            <a:ext cx="9071640" cy="43837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video" Target="../media/media18.mp4"/><Relationship Id="rId2" Type="http://schemas.microsoft.com/office/2007/relationships/media" Target="../media/media18.mp4"/><Relationship Id="rId3" Type="http://schemas.openxmlformats.org/officeDocument/2006/relationships/image" Target="../media/image19.png"/><Relationship Id="rId4"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video" Target="../media/media20.mp4"/><Relationship Id="rId2" Type="http://schemas.microsoft.com/office/2007/relationships/media" Target="../media/media20.mp4"/><Relationship Id="rId3" Type="http://schemas.openxmlformats.org/officeDocument/2006/relationships/image" Target="../media/image21.png"/><Relationship Id="rId4"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360000" y="333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en-US" sz="3200" spc="-1" strike="noStrike">
                <a:solidFill>
                  <a:srgbClr val="ffffff"/>
                </a:solidFill>
                <a:latin typeface="Noto Sans Black"/>
                <a:ea typeface="DejaVu Sans"/>
              </a:rPr>
              <a:t>Conference Presentation: Model of Two-Phase Flow in Porous Media </a:t>
            </a:r>
            <a:endParaRPr b="0" lang="en-US" sz="3200" spc="-1" strike="noStrike">
              <a:latin typeface="Arial"/>
            </a:endParaRPr>
          </a:p>
        </p:txBody>
      </p:sp>
      <p:sp>
        <p:nvSpPr>
          <p:cNvPr id="163" name="CustomShape 2"/>
          <p:cNvSpPr/>
          <p:nvPr/>
        </p:nvSpPr>
        <p:spPr>
          <a:xfrm>
            <a:off x="540000" y="4680000"/>
            <a:ext cx="9179280" cy="2519280"/>
          </a:xfrm>
          <a:prstGeom prst="rect">
            <a:avLst/>
          </a:prstGeom>
          <a:noFill/>
          <a:ln>
            <a:noFill/>
          </a:ln>
        </p:spPr>
        <p:style>
          <a:lnRef idx="0"/>
          <a:fillRef idx="0"/>
          <a:effectRef idx="0"/>
          <a:fontRef idx="minor"/>
        </p:style>
        <p:txBody>
          <a:bodyPr lIns="0" rIns="0" tIns="0" bIns="0">
            <a:noAutofit/>
          </a:bodyPr>
          <a:p>
            <a:pPr>
              <a:lnSpc>
                <a:spcPct val="100000"/>
              </a:lnSpc>
            </a:pPr>
            <a:r>
              <a:rPr b="1" lang="en-US" sz="2000" spc="-1" strike="noStrike">
                <a:solidFill>
                  <a:srgbClr val="1c1c1c"/>
                </a:solidFill>
                <a:latin typeface="Noto Sans Light"/>
                <a:ea typeface="DejaVu Sans"/>
              </a:rPr>
              <a:t>Full title of the work:</a:t>
            </a:r>
            <a:r>
              <a:rPr b="0" lang="en-US" sz="2000" spc="-1" strike="noStrike">
                <a:solidFill>
                  <a:srgbClr val="1c1c1c"/>
                </a:solidFill>
                <a:latin typeface="Noto Sans Light"/>
                <a:ea typeface="DejaVu Sans"/>
              </a:rPr>
              <a:t> Simulation of Two-Phase Flow in Porous Media using a Two-Dimensional Network Model</a:t>
            </a:r>
            <a:endParaRPr b="0" lang="en-US" sz="2000" spc="-1" strike="noStrike">
              <a:latin typeface="Arial"/>
            </a:endParaRPr>
          </a:p>
          <a:p>
            <a:pPr>
              <a:lnSpc>
                <a:spcPct val="100000"/>
              </a:lnSpc>
            </a:pPr>
            <a:endParaRPr b="0" lang="en-US" sz="2000" spc="-1" strike="noStrike">
              <a:latin typeface="Arial"/>
            </a:endParaRPr>
          </a:p>
          <a:p>
            <a:pPr>
              <a:lnSpc>
                <a:spcPct val="100000"/>
              </a:lnSpc>
            </a:pPr>
            <a:r>
              <a:rPr b="1" lang="en-US" sz="2000" spc="-1" strike="noStrike">
                <a:solidFill>
                  <a:srgbClr val="1c1c1c"/>
                </a:solidFill>
                <a:latin typeface="Noto Sans Light"/>
                <a:ea typeface="DejaVu Sans"/>
              </a:rPr>
              <a:t>Author:</a:t>
            </a:r>
            <a:r>
              <a:rPr b="0" lang="en-US" sz="2000" spc="-1" strike="noStrike">
                <a:solidFill>
                  <a:srgbClr val="1c1c1c"/>
                </a:solidFill>
                <a:latin typeface="Noto Sans Light"/>
                <a:ea typeface="DejaVu Sans"/>
              </a:rPr>
              <a:t> Kafi Ul Shabbir / Шаббир Кафи Ул</a:t>
            </a:r>
            <a:br/>
            <a:r>
              <a:rPr b="0" lang="en-US" sz="2000" spc="-1" strike="noStrike">
                <a:solidFill>
                  <a:srgbClr val="1c1c1c"/>
                </a:solidFill>
                <a:latin typeface="Noto Sans Light"/>
                <a:ea typeface="DejaVu Sans"/>
              </a:rPr>
              <a:t>Carried out under the supervision of: Izvekov O.Y. and Konyukhov A.V.</a:t>
            </a:r>
            <a:endParaRPr b="0" lang="en-US" sz="2000" spc="-1" strike="noStrike">
              <a:latin typeface="Arial"/>
            </a:endParaRPr>
          </a:p>
          <a:p>
            <a:pPr>
              <a:lnSpc>
                <a:spcPct val="100000"/>
              </a:lnSpc>
            </a:pPr>
            <a:r>
              <a:rPr b="1" lang="en-US" sz="2000" spc="-1" strike="noStrike">
                <a:solidFill>
                  <a:srgbClr val="1c1c1c"/>
                </a:solidFill>
                <a:latin typeface="Noto Sans Light"/>
                <a:ea typeface="DejaVu Sans"/>
              </a:rPr>
              <a:t>Organization: </a:t>
            </a:r>
            <a:r>
              <a:rPr b="0" lang="en-US" sz="2000" spc="-1" strike="noStrike">
                <a:solidFill>
                  <a:srgbClr val="1c1c1c"/>
                </a:solidFill>
                <a:latin typeface="Noto Sans Light"/>
                <a:ea typeface="DejaVu Sans"/>
              </a:rPr>
              <a:t>Moscow Institute of Physics and Technology</a:t>
            </a:r>
            <a:endParaRPr b="0" lang="en-US" sz="2000" spc="-1" strike="noStrike">
              <a:latin typeface="Arial"/>
            </a:endParaRPr>
          </a:p>
          <a:p>
            <a:pPr>
              <a:lnSpc>
                <a:spcPct val="100000"/>
              </a:lnSpc>
            </a:pPr>
            <a:r>
              <a:rPr b="1" lang="en-US" sz="2000" spc="-1" strike="noStrike">
                <a:solidFill>
                  <a:srgbClr val="1c1c1c"/>
                </a:solidFill>
                <a:latin typeface="Noto Sans Light"/>
                <a:ea typeface="DejaVu Sans"/>
              </a:rPr>
              <a:t>Presented at:</a:t>
            </a:r>
            <a:r>
              <a:rPr b="0" lang="en-US" sz="2000" spc="-1" strike="noStrike">
                <a:solidFill>
                  <a:srgbClr val="1c1c1c"/>
                </a:solidFill>
                <a:latin typeface="Noto Sans Light"/>
                <a:ea typeface="DejaVu Sans"/>
              </a:rPr>
              <a:t> 65 MIPT Conference, Dolgoprudny</a:t>
            </a:r>
            <a:endParaRPr b="0" lang="en-US" sz="2000" spc="-1" strike="noStrike">
              <a:latin typeface="Arial"/>
            </a:endParaRPr>
          </a:p>
          <a:p>
            <a:pPr>
              <a:lnSpc>
                <a:spcPct val="100000"/>
              </a:lnSpc>
            </a:pPr>
            <a:r>
              <a:rPr b="1" lang="en-US" sz="2000" spc="-1" strike="noStrike">
                <a:solidFill>
                  <a:srgbClr val="1c1c1c"/>
                </a:solidFill>
                <a:latin typeface="Noto Sans Light"/>
                <a:ea typeface="DejaVu Sans"/>
              </a:rPr>
              <a:t>Date:</a:t>
            </a:r>
            <a:r>
              <a:rPr b="0" lang="en-US" sz="2000" spc="-1" strike="noStrike">
                <a:solidFill>
                  <a:srgbClr val="1c1c1c"/>
                </a:solidFill>
                <a:latin typeface="Noto Sans Light"/>
                <a:ea typeface="DejaVu Sans"/>
              </a:rPr>
              <a:t> 08.04.2023</a:t>
            </a:r>
            <a:endParaRPr b="0" lang="en-US" sz="2000" spc="-1" strike="noStrike">
              <a:latin typeface="Arial"/>
            </a:endParaRPr>
          </a:p>
        </p:txBody>
      </p:sp>
      <p:pic>
        <p:nvPicPr>
          <p:cNvPr id="164" name="" descr=""/>
          <p:cNvPicPr/>
          <p:nvPr/>
        </p:nvPicPr>
        <p:blipFill>
          <a:blip r:embed="rId1"/>
          <a:stretch/>
        </p:blipFill>
        <p:spPr>
          <a:xfrm>
            <a:off x="534240" y="182880"/>
            <a:ext cx="4219920" cy="2925360"/>
          </a:xfrm>
          <a:prstGeom prst="rect">
            <a:avLst/>
          </a:prstGeom>
          <a:ln>
            <a:noFill/>
          </a:ln>
        </p:spPr>
      </p:pic>
      <p:pic>
        <p:nvPicPr>
          <p:cNvPr id="165" name="" descr=""/>
          <p:cNvPicPr/>
          <p:nvPr/>
        </p:nvPicPr>
        <p:blipFill>
          <a:blip r:embed="rId2"/>
          <a:stretch/>
        </p:blipFill>
        <p:spPr>
          <a:xfrm>
            <a:off x="5202720" y="182880"/>
            <a:ext cx="4306320" cy="292536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en-US" sz="3200" spc="-1" strike="noStrike">
                <a:solidFill>
                  <a:srgbClr val="ffffff"/>
                </a:solidFill>
                <a:latin typeface="Noto Sans Black"/>
                <a:ea typeface="DejaVu Sans"/>
              </a:rPr>
              <a:t>Part-3 Tools and Methods Used</a:t>
            </a:r>
            <a:endParaRPr b="0" lang="en-US" sz="3200" spc="-1" strike="noStrike">
              <a:latin typeface="Arial"/>
            </a:endParaRPr>
          </a:p>
        </p:txBody>
      </p:sp>
      <p:sp>
        <p:nvSpPr>
          <p:cNvPr id="194"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en-US" sz="2600" spc="-1" strike="noStrike">
                <a:solidFill>
                  <a:srgbClr val="1c1c1c"/>
                </a:solidFill>
                <a:latin typeface="Noto Sans SemiBold"/>
                <a:ea typeface="DejaVu Sans"/>
              </a:rPr>
              <a:t>Computer Simulation</a:t>
            </a:r>
            <a:endParaRPr b="0" lang="en-US" sz="2600" spc="-1" strike="noStrike">
              <a:latin typeface="Arial"/>
            </a:endParaRPr>
          </a:p>
          <a:p>
            <a:pPr>
              <a:lnSpc>
                <a:spcPct val="100000"/>
              </a:lnSpc>
              <a:spcAft>
                <a:spcPts val="1142"/>
              </a:spcAft>
            </a:pPr>
            <a:r>
              <a:rPr b="1" lang="en-US" sz="2600" spc="-1" strike="noStrike">
                <a:solidFill>
                  <a:srgbClr val="1c1c1c"/>
                </a:solidFill>
                <a:latin typeface="Noto Sans SemiBold"/>
                <a:ea typeface="DejaVu Sans"/>
              </a:rPr>
              <a:t>Input Files:</a:t>
            </a:r>
            <a:endParaRPr b="0" lang="en-US" sz="2600" spc="-1" strike="noStrike">
              <a:latin typeface="Arial"/>
            </a:endParaRPr>
          </a:p>
          <a:p>
            <a:pPr marL="216000" indent="-215280">
              <a:lnSpc>
                <a:spcPct val="100000"/>
              </a:lnSpc>
              <a:spcAft>
                <a:spcPts val="1142"/>
              </a:spcAft>
              <a:buClr>
                <a:srgbClr val="000000"/>
              </a:buClr>
              <a:buSzPct val="45000"/>
              <a:buFont typeface="Wingdings" charset="2"/>
              <a:buChar char=""/>
            </a:pPr>
            <a:r>
              <a:rPr b="0" lang="en-US" sz="2600" spc="-1" strike="noStrike">
                <a:solidFill>
                  <a:srgbClr val="1c1c1c"/>
                </a:solidFill>
                <a:latin typeface="Noto Sans SemiBold"/>
                <a:ea typeface="DejaVu Sans"/>
              </a:rPr>
              <a:t>Radius distribution</a:t>
            </a:r>
            <a:endParaRPr b="0" lang="en-US" sz="2600" spc="-1" strike="noStrike">
              <a:latin typeface="Arial"/>
            </a:endParaRPr>
          </a:p>
          <a:p>
            <a:pPr marL="216000" indent="-215280">
              <a:lnSpc>
                <a:spcPct val="100000"/>
              </a:lnSpc>
              <a:spcAft>
                <a:spcPts val="1142"/>
              </a:spcAft>
              <a:buClr>
                <a:srgbClr val="000000"/>
              </a:buClr>
              <a:buSzPct val="45000"/>
              <a:buFont typeface="Wingdings" charset="2"/>
              <a:buChar char=""/>
            </a:pPr>
            <a:r>
              <a:rPr b="0" lang="en-US" sz="2600" spc="-1" strike="noStrike">
                <a:solidFill>
                  <a:srgbClr val="1c1c1c"/>
                </a:solidFill>
                <a:latin typeface="Noto Sans SemiBold"/>
                <a:ea typeface="DejaVu Sans"/>
              </a:rPr>
              <a:t>Phase Distribution</a:t>
            </a:r>
            <a:endParaRPr b="0" lang="en-US" sz="2600" spc="-1" strike="noStrike">
              <a:latin typeface="Arial"/>
            </a:endParaRPr>
          </a:p>
          <a:p>
            <a:pPr>
              <a:lnSpc>
                <a:spcPct val="100000"/>
              </a:lnSpc>
            </a:pPr>
            <a:r>
              <a:rPr b="1" lang="en-US" sz="2600" spc="-1" strike="noStrike">
                <a:solidFill>
                  <a:srgbClr val="1c1c1c"/>
                </a:solidFill>
                <a:latin typeface="Noto Sans SemiBold"/>
                <a:ea typeface="DejaVu Sans"/>
              </a:rPr>
              <a:t>Compiled C++ Program processes</a:t>
            </a:r>
            <a:endParaRPr b="0" lang="en-US" sz="2600" spc="-1" strike="noStrike">
              <a:latin typeface="Arial"/>
            </a:endParaRPr>
          </a:p>
          <a:p>
            <a:pPr marL="216000" indent="-215280">
              <a:lnSpc>
                <a:spcPct val="100000"/>
              </a:lnSpc>
              <a:spcAft>
                <a:spcPts val="1142"/>
              </a:spcAft>
              <a:buClr>
                <a:srgbClr val="000000"/>
              </a:buClr>
              <a:buSzPct val="45000"/>
              <a:buFont typeface="Wingdings" charset="2"/>
              <a:buChar char=""/>
            </a:pPr>
            <a:r>
              <a:rPr b="0" lang="en-US" sz="2600" spc="-1" strike="noStrike">
                <a:solidFill>
                  <a:srgbClr val="1c1c1c"/>
                </a:solidFill>
                <a:latin typeface="Noto Sans SemiBold"/>
                <a:ea typeface="DejaVu Sans"/>
              </a:rPr>
              <a:t>Solution of linear equations</a:t>
            </a:r>
            <a:endParaRPr b="0" lang="en-US" sz="2600" spc="-1" strike="noStrike">
              <a:latin typeface="Arial"/>
            </a:endParaRPr>
          </a:p>
          <a:p>
            <a:pPr marL="216000" indent="-215280">
              <a:lnSpc>
                <a:spcPct val="100000"/>
              </a:lnSpc>
              <a:spcAft>
                <a:spcPts val="1142"/>
              </a:spcAft>
              <a:buClr>
                <a:srgbClr val="000000"/>
              </a:buClr>
              <a:buSzPct val="45000"/>
              <a:buFont typeface="Wingdings" charset="2"/>
              <a:buChar char=""/>
            </a:pPr>
            <a:r>
              <a:rPr b="0" lang="en-US" sz="2600" spc="-1" strike="noStrike">
                <a:solidFill>
                  <a:srgbClr val="1c1c1c"/>
                </a:solidFill>
                <a:latin typeface="Noto Sans SemiBold"/>
                <a:ea typeface="DejaVu Sans"/>
              </a:rPr>
              <a:t>Euler Method of Integration</a:t>
            </a:r>
            <a:endParaRPr b="0" lang="en-US" sz="2600" spc="-1" strike="noStrike">
              <a:latin typeface="Arial"/>
            </a:endParaRPr>
          </a:p>
          <a:p>
            <a:pPr>
              <a:lnSpc>
                <a:spcPct val="100000"/>
              </a:lnSpc>
            </a:pPr>
            <a:r>
              <a:rPr b="1" lang="en-US" sz="2600" spc="-1" strike="noStrike">
                <a:solidFill>
                  <a:srgbClr val="1c1c1c"/>
                </a:solidFill>
                <a:latin typeface="Noto Sans SemiBold"/>
                <a:ea typeface="DejaVu Sans"/>
              </a:rPr>
              <a:t>Only simple Data Structures used, no external libraries</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en-US" sz="3200" spc="-1" strike="noStrike">
                <a:solidFill>
                  <a:srgbClr val="ffffff"/>
                </a:solidFill>
                <a:latin typeface="Noto Sans Black"/>
                <a:ea typeface="DejaVu Sans"/>
              </a:rPr>
              <a:t>Part-4 Work: Results</a:t>
            </a:r>
            <a:endParaRPr b="0" lang="en-US" sz="3200" spc="-1" strike="noStrike">
              <a:latin typeface="Arial"/>
            </a:endParaRPr>
          </a:p>
        </p:txBody>
      </p:sp>
      <p:sp>
        <p:nvSpPr>
          <p:cNvPr id="196"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en-US" sz="2600" spc="-1" strike="noStrike">
                <a:solidFill>
                  <a:srgbClr val="1c1c1c"/>
                </a:solidFill>
                <a:latin typeface="Noto Sans SemiBold"/>
                <a:ea typeface="DejaVu Sans"/>
              </a:rPr>
              <a:t> </a:t>
            </a:r>
            <a:endParaRPr b="0" lang="en-US" sz="2600" spc="-1" strike="noStrike">
              <a:latin typeface="Arial"/>
            </a:endParaRPr>
          </a:p>
          <a:p>
            <a:pPr>
              <a:lnSpc>
                <a:spcPct val="100000"/>
              </a:lnSpc>
              <a:spcAft>
                <a:spcPts val="1142"/>
              </a:spcAft>
            </a:pPr>
            <a:r>
              <a:rPr b="1" lang="en-US" sz="2600" spc="-1" strike="noStrike">
                <a:solidFill>
                  <a:srgbClr val="1c1c1c"/>
                </a:solidFill>
                <a:latin typeface="Noto Sans SemiBold"/>
                <a:ea typeface="DejaVu Sans"/>
              </a:rPr>
              <a:t> </a:t>
            </a:r>
            <a:endParaRPr b="0" lang="en-US" sz="2600" spc="-1" strike="noStrike">
              <a:latin typeface="Arial"/>
            </a:endParaRPr>
          </a:p>
          <a:p>
            <a:pPr>
              <a:lnSpc>
                <a:spcPct val="100000"/>
              </a:lnSpc>
            </a:pPr>
            <a:endParaRPr b="0" lang="en-US" sz="2600" spc="-1" strike="noStrike">
              <a:latin typeface="Arial"/>
            </a:endParaRPr>
          </a:p>
          <a:p>
            <a:pPr>
              <a:lnSpc>
                <a:spcPct val="100000"/>
              </a:lnSpc>
              <a:spcAft>
                <a:spcPts val="1142"/>
              </a:spcAft>
            </a:pPr>
            <a:r>
              <a:rPr b="1" lang="en-US" sz="2600" spc="-1" strike="noStrike">
                <a:solidFill>
                  <a:srgbClr val="1c1c1c"/>
                </a:solidFill>
                <a:latin typeface="Noto Sans SemiBold"/>
                <a:ea typeface="DejaVu Sans"/>
              </a:rPr>
              <a:t> </a:t>
            </a:r>
            <a:endParaRPr b="0" lang="en-US" sz="2600" spc="-1" strike="noStrike">
              <a:latin typeface="Arial"/>
            </a:endParaRPr>
          </a:p>
        </p:txBody>
      </p:sp>
      <p:pic>
        <p:nvPicPr>
          <p:cNvPr id="197" name="" descr=""/>
          <p:cNvPicPr/>
          <p:nvPr/>
        </p:nvPicPr>
        <p:blipFill>
          <a:blip r:embed="rId1"/>
          <a:stretch/>
        </p:blipFill>
        <p:spPr>
          <a:xfrm rot="21570000">
            <a:off x="559080" y="1566360"/>
            <a:ext cx="2892600" cy="2411640"/>
          </a:xfrm>
          <a:prstGeom prst="rect">
            <a:avLst/>
          </a:prstGeom>
          <a:ln>
            <a:noFill/>
          </a:ln>
        </p:spPr>
      </p:pic>
      <p:pic>
        <p:nvPicPr>
          <p:cNvPr id="198" name="" descr=""/>
          <p:cNvPicPr/>
          <p:nvPr/>
        </p:nvPicPr>
        <p:blipFill>
          <a:blip r:embed="rId2"/>
          <a:srcRect l="2323" t="0" r="2339" b="0"/>
          <a:stretch/>
        </p:blipFill>
        <p:spPr>
          <a:xfrm>
            <a:off x="5120640" y="1554480"/>
            <a:ext cx="2745000" cy="2377080"/>
          </a:xfrm>
          <a:prstGeom prst="rect">
            <a:avLst/>
          </a:prstGeom>
          <a:ln>
            <a:noFill/>
          </a:ln>
        </p:spPr>
      </p:pic>
      <p:sp>
        <p:nvSpPr>
          <p:cNvPr id="199" name="CustomShape 3"/>
          <p:cNvSpPr/>
          <p:nvPr/>
        </p:nvSpPr>
        <p:spPr>
          <a:xfrm>
            <a:off x="1646280" y="2926080"/>
            <a:ext cx="1188000" cy="3549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Noto Sans Regular"/>
                <a:ea typeface="DejaVu Sans"/>
              </a:rPr>
              <a:t>Area-1</a:t>
            </a:r>
            <a:endParaRPr b="0" lang="en-US" sz="1800" spc="-1" strike="noStrike">
              <a:latin typeface="Arial"/>
            </a:endParaRPr>
          </a:p>
        </p:txBody>
      </p:sp>
      <p:sp>
        <p:nvSpPr>
          <p:cNvPr id="200" name="CustomShape 4"/>
          <p:cNvSpPr/>
          <p:nvPr/>
        </p:nvSpPr>
        <p:spPr>
          <a:xfrm>
            <a:off x="640440" y="1747800"/>
            <a:ext cx="1188000" cy="3549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Noto Sans Regular"/>
                <a:ea typeface="DejaVu Sans"/>
              </a:rPr>
              <a:t>Area-2</a:t>
            </a:r>
            <a:endParaRPr b="0" lang="en-US" sz="1800" spc="-1" strike="noStrike">
              <a:latin typeface="Arial"/>
            </a:endParaRPr>
          </a:p>
        </p:txBody>
      </p:sp>
      <p:pic>
        <p:nvPicPr>
          <p:cNvPr id="201" name="" descr=""/>
          <p:cNvPicPr/>
          <p:nvPr/>
        </p:nvPicPr>
        <p:blipFill>
          <a:blip r:embed="rId3"/>
          <a:stretch/>
        </p:blipFill>
        <p:spPr>
          <a:xfrm>
            <a:off x="3931920" y="2286000"/>
            <a:ext cx="586440" cy="575280"/>
          </a:xfrm>
          <a:prstGeom prst="rect">
            <a:avLst/>
          </a:prstGeom>
          <a:ln>
            <a:noFill/>
          </a:ln>
        </p:spPr>
      </p:pic>
      <p:pic>
        <p:nvPicPr>
          <p:cNvPr id="202" name="" descr=""/>
          <p:cNvPicPr/>
          <p:nvPr/>
        </p:nvPicPr>
        <p:blipFill>
          <a:blip r:embed="rId4"/>
          <a:stretch/>
        </p:blipFill>
        <p:spPr>
          <a:xfrm>
            <a:off x="476640" y="4356360"/>
            <a:ext cx="3272040" cy="2409840"/>
          </a:xfrm>
          <a:prstGeom prst="rect">
            <a:avLst/>
          </a:prstGeom>
          <a:ln>
            <a:noFill/>
          </a:ln>
        </p:spPr>
      </p:pic>
      <p:sp>
        <p:nvSpPr>
          <p:cNvPr id="203" name="CustomShape 5"/>
          <p:cNvSpPr/>
          <p:nvPr/>
        </p:nvSpPr>
        <p:spPr>
          <a:xfrm>
            <a:off x="1006200" y="4125240"/>
            <a:ext cx="2285280" cy="3549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Noto Sans Regular"/>
                <a:ea typeface="DejaVu Sans"/>
              </a:rPr>
              <a:t>Expected Graphs</a:t>
            </a:r>
            <a:endParaRPr b="0" lang="en-US" sz="1800" spc="-1" strike="noStrike">
              <a:latin typeface="Arial"/>
            </a:endParaRPr>
          </a:p>
        </p:txBody>
      </p:sp>
      <p:pic>
        <p:nvPicPr>
          <p:cNvPr id="204" name="" descr=""/>
          <p:cNvPicPr/>
          <p:nvPr/>
        </p:nvPicPr>
        <p:blipFill>
          <a:blip r:embed="rId5"/>
          <a:stretch/>
        </p:blipFill>
        <p:spPr>
          <a:xfrm>
            <a:off x="4740120" y="4089600"/>
            <a:ext cx="3397680" cy="267660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TextShape 1"/>
          <p:cNvSpPr txBox="1"/>
          <p:nvPr/>
        </p:nvSpPr>
        <p:spPr>
          <a:xfrm>
            <a:off x="504000" y="301320"/>
            <a:ext cx="9072000" cy="1261800"/>
          </a:xfrm>
          <a:prstGeom prst="rect">
            <a:avLst/>
          </a:prstGeom>
          <a:noFill/>
          <a:ln>
            <a:noFill/>
          </a:ln>
        </p:spPr>
        <p:txBody>
          <a:bodyPr lIns="0" rIns="0" tIns="0" bIns="0" anchor="ctr">
            <a:noAutofit/>
          </a:bodyPr>
          <a:p>
            <a:pPr algn="ctr"/>
            <a:endParaRPr b="0" lang="en-US" sz="4400" spc="-1" strike="noStrike">
              <a:latin typeface="Arial"/>
            </a:endParaRPr>
          </a:p>
        </p:txBody>
      </p:sp>
      <p:pic>
        <p:nvPicPr>
          <p:cNvPr id="206" name="Picture 1" descr="">
            <a:hlinkClick r:id="" action="ppaction://media"/>
          </p:cNvPr>
          <p:cNvPicPr/>
          <p:nvPr>
            <a:videoFile r:link="rId1"/>
            <p:extLst>
              <p:ext uri="{DAA4B4D4-6D71-4841-9C94-3DE7FCFB9230}">
                <p14:media r:embed="rId2"/>
              </p:ext>
            </p:extLst>
          </p:nvPr>
        </p:nvPicPr>
        <p:blipFill>
          <a:blip r:embed="rId3"/>
        </p:blipFill>
        <p:spPr>
          <a:xfrm>
            <a:off x="2847960" y="1768680"/>
            <a:ext cx="4384080" cy="438408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TextShape 1"/>
          <p:cNvSpPr txBox="1"/>
          <p:nvPr/>
        </p:nvSpPr>
        <p:spPr>
          <a:xfrm>
            <a:off x="504000" y="301320"/>
            <a:ext cx="9072000" cy="1261800"/>
          </a:xfrm>
          <a:prstGeom prst="rect">
            <a:avLst/>
          </a:prstGeom>
          <a:noFill/>
          <a:ln>
            <a:noFill/>
          </a:ln>
        </p:spPr>
        <p:txBody>
          <a:bodyPr lIns="0" rIns="0" tIns="0" bIns="0" anchor="ctr">
            <a:noAutofit/>
          </a:bodyPr>
          <a:p>
            <a:pPr algn="ctr"/>
            <a:endParaRPr b="0" lang="en-US" sz="4400" spc="-1" strike="noStrike">
              <a:latin typeface="Arial"/>
            </a:endParaRPr>
          </a:p>
        </p:txBody>
      </p:sp>
      <p:pic>
        <p:nvPicPr>
          <p:cNvPr id="208" name="Picture 1" descr="">
            <a:hlinkClick r:id="" action="ppaction://media"/>
          </p:cNvPr>
          <p:cNvPicPr/>
          <p:nvPr>
            <a:videoFile r:link="rId1"/>
            <p:extLst>
              <p:ext uri="{DAA4B4D4-6D71-4841-9C94-3DE7FCFB9230}">
                <p14:media r:embed="rId2"/>
              </p:ext>
            </p:extLst>
          </p:nvPr>
        </p:nvPicPr>
        <p:blipFill>
          <a:blip r:embed="rId3"/>
        </p:blipFill>
        <p:spPr>
          <a:xfrm>
            <a:off x="2847960" y="1768680"/>
            <a:ext cx="4384080" cy="438408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en-US" sz="3200" spc="-1" strike="noStrike">
                <a:solidFill>
                  <a:srgbClr val="ffffff"/>
                </a:solidFill>
                <a:latin typeface="Noto Sans Black"/>
                <a:ea typeface="DejaVu Sans"/>
              </a:rPr>
              <a:t>Part-5 Conclusion</a:t>
            </a:r>
            <a:endParaRPr b="0" lang="en-US" sz="3200" spc="-1" strike="noStrike">
              <a:latin typeface="Arial"/>
            </a:endParaRPr>
          </a:p>
        </p:txBody>
      </p:sp>
      <p:sp>
        <p:nvSpPr>
          <p:cNvPr id="210"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marL="216000" indent="-215280">
              <a:lnSpc>
                <a:spcPct val="100000"/>
              </a:lnSpc>
              <a:spcAft>
                <a:spcPts val="1142"/>
              </a:spcAft>
              <a:buClr>
                <a:srgbClr val="000000"/>
              </a:buClr>
              <a:buSzPct val="45000"/>
              <a:buFont typeface="Wingdings" charset="2"/>
              <a:buChar char=""/>
            </a:pPr>
            <a:r>
              <a:rPr b="0" lang="en-US" sz="2600" spc="-1" strike="noStrike">
                <a:solidFill>
                  <a:srgbClr val="1c1c1c"/>
                </a:solidFill>
                <a:latin typeface="Noto Sans SemiBold"/>
                <a:ea typeface="DejaVu Sans"/>
              </a:rPr>
              <a:t>Adjusting radius distribution, coefficient of capillary force, and viscosity: explains physical phenomena.</a:t>
            </a:r>
            <a:endParaRPr b="0" lang="en-US" sz="2600" spc="-1" strike="noStrike">
              <a:latin typeface="Arial"/>
            </a:endParaRPr>
          </a:p>
          <a:p>
            <a:pPr marL="216000" indent="-215280">
              <a:lnSpc>
                <a:spcPct val="100000"/>
              </a:lnSpc>
              <a:spcAft>
                <a:spcPts val="1142"/>
              </a:spcAft>
              <a:buClr>
                <a:srgbClr val="000000"/>
              </a:buClr>
              <a:buSzPct val="45000"/>
              <a:buFont typeface="Wingdings" charset="2"/>
              <a:buChar char=""/>
            </a:pPr>
            <a:r>
              <a:rPr b="0" lang="en-US" sz="2600" spc="-1" strike="noStrike">
                <a:solidFill>
                  <a:srgbClr val="1c1c1c"/>
                </a:solidFill>
                <a:latin typeface="Noto Sans SemiBold"/>
                <a:ea typeface="DejaVu Sans"/>
              </a:rPr>
              <a:t>Modified to the case where there are more than 4 tubes connected to a node. Example: Hexagonal Structure, 3D model[2]</a:t>
            </a:r>
            <a:endParaRPr b="0" lang="en-US" sz="2600" spc="-1" strike="noStrike">
              <a:latin typeface="Arial"/>
            </a:endParaRPr>
          </a:p>
          <a:p>
            <a:pPr marL="216000" indent="-215280">
              <a:lnSpc>
                <a:spcPct val="100000"/>
              </a:lnSpc>
              <a:spcAft>
                <a:spcPts val="1142"/>
              </a:spcAft>
              <a:buClr>
                <a:srgbClr val="000000"/>
              </a:buClr>
              <a:buSzPct val="45000"/>
              <a:buFont typeface="Wingdings" charset="2"/>
              <a:buChar char=""/>
            </a:pPr>
            <a:r>
              <a:rPr b="0" lang="en-US" sz="2600" spc="-1" strike="noStrike">
                <a:solidFill>
                  <a:srgbClr val="1c1c1c"/>
                </a:solidFill>
                <a:latin typeface="Noto Sans SemiBold"/>
                <a:ea typeface="DejaVu Sans"/>
              </a:rPr>
              <a:t>All Equations and Integration steps are linear and large network models (100 x 100) can be simulated on a personal computer.</a:t>
            </a:r>
            <a:endParaRPr b="0" lang="en-US" sz="2600" spc="-1" strike="noStrike">
              <a:latin typeface="Arial"/>
            </a:endParaRPr>
          </a:p>
          <a:p>
            <a:pPr>
              <a:lnSpc>
                <a:spcPct val="100000"/>
              </a:lnSpc>
              <a:spcAft>
                <a:spcPts val="1142"/>
              </a:spcAft>
            </a:pPr>
            <a:endParaRPr b="0" lang="en-US" sz="2600" spc="-1" strike="noStrike">
              <a:latin typeface="Arial"/>
            </a:endParaRPr>
          </a:p>
          <a:p>
            <a:pPr>
              <a:lnSpc>
                <a:spcPct val="100000"/>
              </a:lnSpc>
              <a:spcAft>
                <a:spcPts val="1142"/>
              </a:spcAft>
            </a:pPr>
            <a:r>
              <a:rPr b="0" lang="en-US" sz="2000" spc="-1" strike="noStrike">
                <a:solidFill>
                  <a:srgbClr val="1c1c1c"/>
                </a:solidFill>
                <a:latin typeface="Noto Sans SemiBold"/>
                <a:ea typeface="DejaVu Sans"/>
              </a:rPr>
              <a:t>[2] S. Sinha et al. Effective rheology of two-phase flow in three-dimensional porous media</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en-US" sz="3200" spc="-1" strike="noStrike">
                <a:solidFill>
                  <a:srgbClr val="ffffff"/>
                </a:solidFill>
                <a:latin typeface="Noto Sans Black"/>
                <a:ea typeface="DejaVu Sans"/>
              </a:rPr>
              <a:t>Part-6 References</a:t>
            </a:r>
            <a:endParaRPr b="0" lang="en-US" sz="3200" spc="-1" strike="noStrike">
              <a:latin typeface="Arial"/>
            </a:endParaRPr>
          </a:p>
        </p:txBody>
      </p:sp>
      <p:sp>
        <p:nvSpPr>
          <p:cNvPr id="212"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marL="216000" indent="-215640" algn="just">
              <a:lnSpc>
                <a:spcPct val="100000"/>
              </a:lnSpc>
              <a:spcBef>
                <a:spcPts val="567"/>
              </a:spcBef>
              <a:spcAft>
                <a:spcPts val="567"/>
              </a:spcAft>
              <a:buClr>
                <a:srgbClr val="000000"/>
              </a:buClr>
              <a:buFont typeface="StarSymbol"/>
              <a:buAutoNum type="arabicPeriod"/>
            </a:pPr>
            <a:r>
              <a:rPr b="0" lang="en-US" sz="2200" spc="-1" strike="noStrike">
                <a:solidFill>
                  <a:srgbClr val="000000"/>
                </a:solidFill>
                <a:latin typeface="Noto Sans SemiBold"/>
                <a:ea typeface="DejaVu Sans"/>
              </a:rPr>
              <a:t>Fatt I. The network model of porous media 3, dynamic properties of networks with tube radius distribution Petroleum Trans. AIME 1956. V. 207. P. 164</a:t>
            </a:r>
            <a:endParaRPr b="0" lang="en-US" sz="2200" spc="-1" strike="noStrike">
              <a:latin typeface="Arial"/>
            </a:endParaRPr>
          </a:p>
          <a:p>
            <a:pPr marL="216000" indent="-215640" algn="just">
              <a:lnSpc>
                <a:spcPct val="100000"/>
              </a:lnSpc>
              <a:spcBef>
                <a:spcPts val="567"/>
              </a:spcBef>
              <a:spcAft>
                <a:spcPts val="567"/>
              </a:spcAft>
              <a:buClr>
                <a:srgbClr val="000000"/>
              </a:buClr>
              <a:buFont typeface="StarSymbol"/>
              <a:buAutoNum type="arabicPeriod"/>
            </a:pPr>
            <a:r>
              <a:rPr b="0" lang="en-US" sz="2200" spc="-1" strike="noStrike">
                <a:solidFill>
                  <a:srgbClr val="000000"/>
                </a:solidFill>
                <a:latin typeface="Noto Sans SemiBold"/>
                <a:ea typeface="DejaVu Sans"/>
              </a:rPr>
              <a:t>S. Sinha et al. Effective rheology of two-phase flow in three-dimensional porous media: experiment and simulation // Transp. Porous Med. 2017. V. 119. P. 77</a:t>
            </a:r>
            <a:endParaRPr b="0" lang="en-US" sz="2200" spc="-1" strike="noStrike">
              <a:latin typeface="Arial"/>
            </a:endParaRPr>
          </a:p>
          <a:p>
            <a:pPr marL="216000" indent="-215640" algn="just">
              <a:lnSpc>
                <a:spcPct val="100000"/>
              </a:lnSpc>
              <a:spcBef>
                <a:spcPts val="567"/>
              </a:spcBef>
              <a:spcAft>
                <a:spcPts val="567"/>
              </a:spcAft>
              <a:buClr>
                <a:srgbClr val="000000"/>
              </a:buClr>
              <a:buFont typeface="StarSymbol"/>
              <a:buAutoNum type="arabicPeriod"/>
            </a:pPr>
            <a:r>
              <a:rPr b="0" lang="en-US" sz="2200" spc="-1" strike="noStrike">
                <a:solidFill>
                  <a:srgbClr val="000000"/>
                </a:solidFill>
                <a:latin typeface="Noto Sans SemiBold"/>
                <a:ea typeface="DejaVu Sans"/>
              </a:rPr>
              <a:t>Aker, E., Måløy, K.J., Hansen, A., Batrouni, G.G. A two-dimensional network simulator for two-phase flow in porous media // Transp. Porous Med. 1998 V. 32 P. 163</a:t>
            </a:r>
            <a:endParaRPr b="0" lang="en-US" sz="2200" spc="-1" strike="noStrike">
              <a:latin typeface="Arial"/>
            </a:endParaRPr>
          </a:p>
          <a:p>
            <a:pPr marL="216000" indent="-215640" algn="just">
              <a:lnSpc>
                <a:spcPct val="100000"/>
              </a:lnSpc>
              <a:spcBef>
                <a:spcPts val="567"/>
              </a:spcBef>
              <a:spcAft>
                <a:spcPts val="567"/>
              </a:spcAft>
              <a:buClr>
                <a:srgbClr val="000000"/>
              </a:buClr>
              <a:buFont typeface="StarSymbol"/>
              <a:buAutoNum type="arabicPeriod"/>
            </a:pPr>
            <a:r>
              <a:rPr b="0" lang="en-US" sz="2200" spc="-1" strike="noStrike">
                <a:solidFill>
                  <a:srgbClr val="000000"/>
                </a:solidFill>
                <a:latin typeface="Noto Sans SemiBold"/>
                <a:ea typeface="DejaVu Sans"/>
              </a:rPr>
              <a:t>Raoof A., Hassanizadeh S. A new method for generating pore-network models of porous media // Transp. Porous Med. 2010. V. 81. P. 391</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CustomShape 1"/>
          <p:cNvSpPr/>
          <p:nvPr/>
        </p:nvSpPr>
        <p:spPr>
          <a:xfrm>
            <a:off x="731520" y="3291840"/>
            <a:ext cx="8686440" cy="89928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3200" spc="-1" strike="noStrike">
                <a:solidFill>
                  <a:srgbClr val="ffffff"/>
                </a:solidFill>
                <a:latin typeface="Noto Sans Black"/>
                <a:ea typeface="DejaVu Sans"/>
              </a:rPr>
              <a:t>Thank you for your attention! </a:t>
            </a:r>
            <a:endParaRPr b="0" lang="en-US" sz="3200" spc="-1" strike="noStrike">
              <a:latin typeface="Arial"/>
            </a:endParaRPr>
          </a:p>
        </p:txBody>
      </p:sp>
      <p:sp>
        <p:nvSpPr>
          <p:cNvPr id="214" name="CustomShape 2"/>
          <p:cNvSpPr/>
          <p:nvPr/>
        </p:nvSpPr>
        <p:spPr>
          <a:xfrm>
            <a:off x="540000" y="4680000"/>
            <a:ext cx="9179280" cy="2519280"/>
          </a:xfrm>
          <a:prstGeom prst="rect">
            <a:avLst/>
          </a:prstGeom>
          <a:noFill/>
          <a:ln>
            <a:noFill/>
          </a:ln>
        </p:spPr>
        <p:style>
          <a:lnRef idx="0"/>
          <a:fillRef idx="0"/>
          <a:effectRef idx="0"/>
          <a:fontRef idx="minor"/>
        </p:style>
        <p:txBody>
          <a:bodyPr lIns="0" rIns="0" tIns="0" bIns="0">
            <a:noAutofit/>
          </a:bodyPr>
          <a:p>
            <a:pPr>
              <a:lnSpc>
                <a:spcPct val="100000"/>
              </a:lnSpc>
            </a:pPr>
            <a:r>
              <a:rPr b="0" lang="en-US" sz="2400" spc="-1" strike="noStrike">
                <a:solidFill>
                  <a:srgbClr val="1c1c1c"/>
                </a:solidFill>
                <a:latin typeface="Noto Sans Light"/>
                <a:ea typeface="DejaVu Sans"/>
              </a:rPr>
              <a:t>I express my gratitude to </a:t>
            </a:r>
            <a:r>
              <a:rPr b="1" lang="en-US" sz="2400" spc="-1" strike="noStrike">
                <a:solidFill>
                  <a:srgbClr val="1c1c1c"/>
                </a:solidFill>
                <a:latin typeface="Noto Sans Light"/>
                <a:ea typeface="DejaVu Sans"/>
              </a:rPr>
              <a:t>Oleg Yaroslavovich Izvekov</a:t>
            </a:r>
            <a:r>
              <a:rPr b="0" lang="en-US" sz="2400" spc="-1" strike="noStrike">
                <a:solidFill>
                  <a:srgbClr val="1c1c1c"/>
                </a:solidFill>
                <a:latin typeface="Noto Sans Light"/>
                <a:ea typeface="DejaVu Sans"/>
              </a:rPr>
              <a:t> and </a:t>
            </a:r>
            <a:r>
              <a:rPr b="1" lang="en-US" sz="2400" spc="-1" strike="noStrike">
                <a:solidFill>
                  <a:srgbClr val="1c1c1c"/>
                </a:solidFill>
                <a:latin typeface="Noto Sans Light"/>
                <a:ea typeface="DejaVu Sans"/>
              </a:rPr>
              <a:t>Andrey Viktorovich Konyukhov</a:t>
            </a:r>
            <a:r>
              <a:rPr b="0" lang="en-US" sz="2400" spc="-1" strike="noStrike">
                <a:solidFill>
                  <a:srgbClr val="1c1c1c"/>
                </a:solidFill>
                <a:latin typeface="Noto Sans Light"/>
                <a:ea typeface="DejaVu Sans"/>
              </a:rPr>
              <a:t> for setting the task and helping with the work.</a:t>
            </a:r>
            <a:endParaRPr b="0" lang="en-US" sz="2400" spc="-1" strike="noStrike">
              <a:latin typeface="Arial"/>
            </a:endParaRPr>
          </a:p>
          <a:p>
            <a:pPr marL="146160">
              <a:lnSpc>
                <a:spcPct val="100000"/>
              </a:lnSpc>
              <a:spcBef>
                <a:spcPts val="1295"/>
              </a:spcBef>
            </a:pPr>
            <a:r>
              <a:rPr b="0" lang="en-US" sz="2400" spc="-1" strike="noStrike">
                <a:solidFill>
                  <a:srgbClr val="1c1c1c"/>
                </a:solidFill>
                <a:latin typeface="Noto Sans Light"/>
                <a:ea typeface="DejaVu Sans"/>
              </a:rPr>
              <a:t>Support received from: </a:t>
            </a:r>
            <a:r>
              <a:rPr b="0" lang="en-US" sz="2400" spc="-1" strike="noStrike">
                <a:solidFill>
                  <a:srgbClr val="1c1c1c"/>
                </a:solidFill>
                <a:latin typeface="Noto Sans Light"/>
                <a:ea typeface="Lohit Devanagari"/>
              </a:rPr>
              <a:t>РНФ №23-21-00175</a:t>
            </a:r>
            <a:r>
              <a:rPr b="0" lang="en-US" sz="2400" spc="-1" strike="noStrike">
                <a:solidFill>
                  <a:srgbClr val="1c1c1c"/>
                </a:solidFill>
                <a:latin typeface="Noto Sans Light"/>
                <a:ea typeface="DejaVu Sans"/>
              </a:rPr>
              <a:t>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en-US" sz="3200" spc="-1" strike="noStrike">
                <a:solidFill>
                  <a:srgbClr val="ffffff"/>
                </a:solidFill>
                <a:latin typeface="Noto Sans Black"/>
                <a:ea typeface="DejaVu Sans"/>
              </a:rPr>
              <a:t>Contents</a:t>
            </a:r>
            <a:endParaRPr b="0" lang="en-US" sz="3200" spc="-1" strike="noStrike">
              <a:latin typeface="Arial"/>
            </a:endParaRPr>
          </a:p>
        </p:txBody>
      </p:sp>
      <p:sp>
        <p:nvSpPr>
          <p:cNvPr id="167"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marL="216000" indent="-215640">
              <a:lnSpc>
                <a:spcPct val="100000"/>
              </a:lnSpc>
              <a:spcAft>
                <a:spcPts val="1142"/>
              </a:spcAft>
              <a:buClr>
                <a:srgbClr val="000000"/>
              </a:buClr>
              <a:buFont typeface="StarSymbol"/>
              <a:buAutoNum type="arabicParenR"/>
            </a:pPr>
            <a:r>
              <a:rPr b="1" lang="en-US" sz="2600" spc="-1" strike="noStrike">
                <a:solidFill>
                  <a:srgbClr val="1c1c1c"/>
                </a:solidFill>
                <a:latin typeface="Noto Sans SemiBold"/>
                <a:ea typeface="DejaVu Sans"/>
              </a:rPr>
              <a:t>Introduction</a:t>
            </a:r>
            <a:endParaRPr b="0" lang="en-US" sz="2600" spc="-1" strike="noStrike">
              <a:latin typeface="Arial"/>
            </a:endParaRPr>
          </a:p>
          <a:p>
            <a:pPr marL="216000" indent="-215640">
              <a:lnSpc>
                <a:spcPct val="100000"/>
              </a:lnSpc>
              <a:spcAft>
                <a:spcPts val="1142"/>
              </a:spcAft>
              <a:buClr>
                <a:srgbClr val="000000"/>
              </a:buClr>
              <a:buFont typeface="StarSymbol"/>
              <a:buAutoNum type="arabicParenR"/>
            </a:pPr>
            <a:r>
              <a:rPr b="1" lang="en-US" sz="2600" spc="-1" strike="noStrike">
                <a:solidFill>
                  <a:srgbClr val="1c1c1c"/>
                </a:solidFill>
                <a:latin typeface="Noto Sans SemiBold"/>
                <a:ea typeface="DejaVu Sans"/>
              </a:rPr>
              <a:t>Aim</a:t>
            </a:r>
            <a:endParaRPr b="0" lang="en-US" sz="2600" spc="-1" strike="noStrike">
              <a:latin typeface="Arial"/>
            </a:endParaRPr>
          </a:p>
          <a:p>
            <a:pPr marL="216000" indent="-215640">
              <a:lnSpc>
                <a:spcPct val="100000"/>
              </a:lnSpc>
              <a:spcAft>
                <a:spcPts val="1142"/>
              </a:spcAft>
              <a:buClr>
                <a:srgbClr val="000000"/>
              </a:buClr>
              <a:buFont typeface="StarSymbol"/>
              <a:buAutoNum type="arabicParenR"/>
            </a:pPr>
            <a:r>
              <a:rPr b="1" lang="en-US" sz="2600" spc="-1" strike="noStrike">
                <a:solidFill>
                  <a:srgbClr val="1c1c1c"/>
                </a:solidFill>
                <a:latin typeface="Noto Sans SemiBold"/>
                <a:ea typeface="DejaVu Sans"/>
              </a:rPr>
              <a:t>Methods</a:t>
            </a:r>
            <a:endParaRPr b="0" lang="en-US" sz="2600" spc="-1" strike="noStrike">
              <a:latin typeface="Arial"/>
            </a:endParaRPr>
          </a:p>
          <a:p>
            <a:pPr marL="216000" indent="-215640">
              <a:lnSpc>
                <a:spcPct val="100000"/>
              </a:lnSpc>
              <a:spcAft>
                <a:spcPts val="1142"/>
              </a:spcAft>
              <a:buClr>
                <a:srgbClr val="000000"/>
              </a:buClr>
              <a:buFont typeface="StarSymbol"/>
              <a:buAutoNum type="arabicParenR"/>
            </a:pPr>
            <a:r>
              <a:rPr b="1" lang="en-US" sz="2600" spc="-1" strike="noStrike">
                <a:solidFill>
                  <a:srgbClr val="1c1c1c"/>
                </a:solidFill>
                <a:latin typeface="Noto Sans SemiBold"/>
                <a:ea typeface="DejaVu Sans"/>
              </a:rPr>
              <a:t>Work</a:t>
            </a:r>
            <a:endParaRPr b="0" lang="en-US" sz="2600" spc="-1" strike="noStrike">
              <a:latin typeface="Arial"/>
            </a:endParaRPr>
          </a:p>
          <a:p>
            <a:pPr marL="216000" indent="-215640">
              <a:lnSpc>
                <a:spcPct val="100000"/>
              </a:lnSpc>
              <a:spcAft>
                <a:spcPts val="1142"/>
              </a:spcAft>
              <a:buClr>
                <a:srgbClr val="000000"/>
              </a:buClr>
              <a:buFont typeface="StarSymbol"/>
              <a:buAutoNum type="arabicParenR"/>
            </a:pPr>
            <a:r>
              <a:rPr b="1" lang="en-US" sz="2600" spc="-1" strike="noStrike">
                <a:solidFill>
                  <a:srgbClr val="1c1c1c"/>
                </a:solidFill>
                <a:latin typeface="Noto Sans SemiBold"/>
                <a:ea typeface="DejaVu Sans"/>
              </a:rPr>
              <a:t>Conclusion</a:t>
            </a:r>
            <a:endParaRPr b="0" lang="en-US" sz="2600" spc="-1" strike="noStrike">
              <a:latin typeface="Arial"/>
            </a:endParaRPr>
          </a:p>
          <a:p>
            <a:pPr marL="216000" indent="-215640">
              <a:lnSpc>
                <a:spcPct val="100000"/>
              </a:lnSpc>
              <a:spcAft>
                <a:spcPts val="1142"/>
              </a:spcAft>
              <a:buClr>
                <a:srgbClr val="000000"/>
              </a:buClr>
              <a:buFont typeface="StarSymbol"/>
              <a:buAutoNum type="arabicParenR"/>
            </a:pPr>
            <a:r>
              <a:rPr b="1" lang="en-US" sz="2600" spc="-1" strike="noStrike">
                <a:solidFill>
                  <a:srgbClr val="1c1c1c"/>
                </a:solidFill>
                <a:latin typeface="Noto Sans SemiBold"/>
                <a:ea typeface="DejaVu Sans"/>
              </a:rPr>
              <a:t>References, acknowledgments </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en-US" sz="3200" spc="-1" strike="noStrike">
                <a:solidFill>
                  <a:srgbClr val="ffffff"/>
                </a:solidFill>
                <a:latin typeface="Noto Sans Black"/>
                <a:ea typeface="DejaVu Sans"/>
              </a:rPr>
              <a:t>Part-1 Introduction</a:t>
            </a:r>
            <a:endParaRPr b="0" lang="en-US" sz="3200" spc="-1" strike="noStrike">
              <a:latin typeface="Arial"/>
            </a:endParaRPr>
          </a:p>
        </p:txBody>
      </p:sp>
      <p:sp>
        <p:nvSpPr>
          <p:cNvPr id="169"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fontScale="52000"/>
          </a:bodyPr>
          <a:p>
            <a:pPr>
              <a:lnSpc>
                <a:spcPct val="100000"/>
              </a:lnSpc>
              <a:spcAft>
                <a:spcPts val="1142"/>
              </a:spcAft>
            </a:pPr>
            <a:r>
              <a:rPr b="1" lang="en-US" sz="2600" spc="-1" strike="noStrike">
                <a:solidFill>
                  <a:srgbClr val="1c1c1c"/>
                </a:solidFill>
                <a:latin typeface="Noto Sans SemiBold"/>
                <a:ea typeface="DejaVu Sans"/>
              </a:rPr>
              <a:t>Network Model:</a:t>
            </a:r>
            <a:endParaRPr b="0" lang="en-US" sz="2600" spc="-1" strike="noStrike">
              <a:latin typeface="Arial"/>
            </a:endParaRPr>
          </a:p>
          <a:p>
            <a:pPr marL="216000" indent="-215280">
              <a:lnSpc>
                <a:spcPct val="100000"/>
              </a:lnSpc>
              <a:spcAft>
                <a:spcPts val="1142"/>
              </a:spcAft>
              <a:buClr>
                <a:srgbClr val="000000"/>
              </a:buClr>
              <a:buSzPct val="45000"/>
              <a:buFont typeface="Wingdings" charset="2"/>
              <a:buChar char=""/>
            </a:pPr>
            <a:r>
              <a:rPr b="0" lang="en-US" sz="2600" spc="-1" strike="noStrike">
                <a:solidFill>
                  <a:srgbClr val="1c1c1c"/>
                </a:solidFill>
                <a:latin typeface="Noto Sans SemiBold"/>
                <a:ea typeface="DejaVu Sans"/>
              </a:rPr>
              <a:t>Flow of phases in porous media</a:t>
            </a:r>
            <a:endParaRPr b="0" lang="en-US" sz="2600" spc="-1" strike="noStrike">
              <a:latin typeface="Arial"/>
            </a:endParaRPr>
          </a:p>
          <a:p>
            <a:pPr marL="216000" indent="-215280">
              <a:lnSpc>
                <a:spcPct val="100000"/>
              </a:lnSpc>
              <a:spcAft>
                <a:spcPts val="1142"/>
              </a:spcAft>
              <a:buClr>
                <a:srgbClr val="000000"/>
              </a:buClr>
              <a:buSzPct val="45000"/>
              <a:buFont typeface="Wingdings" charset="2"/>
              <a:buChar char=""/>
            </a:pPr>
            <a:r>
              <a:rPr b="0" lang="en-US" sz="2600" spc="-1" strike="noStrike">
                <a:solidFill>
                  <a:srgbClr val="1c1c1c"/>
                </a:solidFill>
                <a:latin typeface="Noto Sans SemiBold"/>
                <a:ea typeface="DejaVu Sans"/>
              </a:rPr>
              <a:t>Determination of pressure</a:t>
            </a:r>
            <a:endParaRPr b="0" lang="en-US" sz="2600" spc="-1" strike="noStrike">
              <a:latin typeface="Arial"/>
            </a:endParaRPr>
          </a:p>
          <a:p>
            <a:pPr marL="216000" indent="-215280">
              <a:lnSpc>
                <a:spcPct val="100000"/>
              </a:lnSpc>
              <a:spcAft>
                <a:spcPts val="1142"/>
              </a:spcAft>
              <a:buClr>
                <a:srgbClr val="000000"/>
              </a:buClr>
              <a:buSzPct val="45000"/>
              <a:buFont typeface="Wingdings" charset="2"/>
              <a:buChar char=""/>
            </a:pPr>
            <a:r>
              <a:rPr b="0" lang="en-US" sz="2600" spc="-1" strike="noStrike">
                <a:solidFill>
                  <a:srgbClr val="1c1c1c"/>
                </a:solidFill>
                <a:latin typeface="Noto Sans SemiBold"/>
                <a:ea typeface="DejaVu Sans"/>
              </a:rPr>
              <a:t>Determination of flow Rate</a:t>
            </a:r>
            <a:endParaRPr b="0" lang="en-US" sz="2600" spc="-1" strike="noStrike">
              <a:latin typeface="Arial"/>
            </a:endParaRPr>
          </a:p>
          <a:p>
            <a:pPr marL="216000" indent="-215280">
              <a:lnSpc>
                <a:spcPct val="100000"/>
              </a:lnSpc>
              <a:spcAft>
                <a:spcPts val="1142"/>
              </a:spcAft>
              <a:buClr>
                <a:srgbClr val="000000"/>
              </a:buClr>
              <a:buSzPct val="45000"/>
              <a:buFont typeface="Wingdings" charset="2"/>
              <a:buChar char=""/>
            </a:pPr>
            <a:r>
              <a:rPr b="0" lang="en-US" sz="2600" spc="-1" strike="noStrike">
                <a:solidFill>
                  <a:srgbClr val="1c1c1c"/>
                </a:solidFill>
                <a:latin typeface="Noto Sans SemiBold"/>
                <a:ea typeface="DejaVu Sans"/>
              </a:rPr>
              <a:t>Updating step by step</a:t>
            </a:r>
            <a:endParaRPr b="0" lang="en-US" sz="2600" spc="-1" strike="noStrike">
              <a:latin typeface="Arial"/>
            </a:endParaRPr>
          </a:p>
          <a:p>
            <a:pPr>
              <a:lnSpc>
                <a:spcPct val="100000"/>
              </a:lnSpc>
              <a:spcAft>
                <a:spcPts val="1142"/>
              </a:spcAft>
            </a:pPr>
            <a:r>
              <a:rPr b="1" lang="en-US" sz="2600" spc="-1" strike="noStrike">
                <a:solidFill>
                  <a:srgbClr val="1c1c1c"/>
                </a:solidFill>
                <a:latin typeface="Noto Sans SemiBold"/>
                <a:ea typeface="DejaVu Sans"/>
              </a:rPr>
              <a:t> </a:t>
            </a:r>
            <a:endParaRPr b="0" lang="en-US" sz="2600" spc="-1" strike="noStrike">
              <a:latin typeface="Arial"/>
            </a:endParaRPr>
          </a:p>
          <a:p>
            <a:pPr>
              <a:lnSpc>
                <a:spcPct val="100000"/>
              </a:lnSpc>
              <a:spcAft>
                <a:spcPts val="1142"/>
              </a:spcAft>
            </a:pPr>
            <a:r>
              <a:rPr b="1" lang="en-US" sz="2600" spc="-1" strike="noStrike">
                <a:solidFill>
                  <a:srgbClr val="1c1c1c"/>
                </a:solidFill>
                <a:latin typeface="Noto Sans SemiBold"/>
                <a:ea typeface="DejaVu Sans"/>
              </a:rPr>
              <a:t>Practical Applications:</a:t>
            </a:r>
            <a:endParaRPr b="0" lang="en-US" sz="2600" spc="-1" strike="noStrike">
              <a:latin typeface="Arial"/>
            </a:endParaRPr>
          </a:p>
          <a:p>
            <a:pPr marL="216000" indent="-215280">
              <a:lnSpc>
                <a:spcPct val="100000"/>
              </a:lnSpc>
              <a:spcAft>
                <a:spcPts val="1142"/>
              </a:spcAft>
              <a:buClr>
                <a:srgbClr val="000000"/>
              </a:buClr>
              <a:buSzPct val="45000"/>
              <a:buFont typeface="Wingdings" charset="2"/>
              <a:buChar char=""/>
            </a:pPr>
            <a:r>
              <a:rPr b="0" lang="en-US" sz="2600" spc="-1" strike="noStrike">
                <a:solidFill>
                  <a:srgbClr val="1c1c1c"/>
                </a:solidFill>
                <a:latin typeface="Noto Sans SemiBold"/>
                <a:ea typeface="DejaVu Sans"/>
              </a:rPr>
              <a:t>Oil recovery</a:t>
            </a:r>
            <a:endParaRPr b="0" lang="en-US" sz="2600" spc="-1" strike="noStrike">
              <a:latin typeface="Arial"/>
            </a:endParaRPr>
          </a:p>
          <a:p>
            <a:pPr marL="216000" indent="-215280">
              <a:lnSpc>
                <a:spcPct val="100000"/>
              </a:lnSpc>
              <a:spcAft>
                <a:spcPts val="1142"/>
              </a:spcAft>
              <a:buClr>
                <a:srgbClr val="000000"/>
              </a:buClr>
              <a:buSzPct val="45000"/>
              <a:buFont typeface="Wingdings" charset="2"/>
              <a:buChar char=""/>
            </a:pPr>
            <a:r>
              <a:rPr b="0" lang="en-US" sz="2600" spc="-1" strike="noStrike">
                <a:solidFill>
                  <a:srgbClr val="1c1c1c"/>
                </a:solidFill>
                <a:latin typeface="Noto Sans SemiBold"/>
                <a:ea typeface="DejaVu Sans"/>
              </a:rPr>
              <a:t>Hydrology</a:t>
            </a:r>
            <a:endParaRPr b="0" lang="en-US" sz="2600" spc="-1" strike="noStrike">
              <a:latin typeface="Arial"/>
            </a:endParaRPr>
          </a:p>
          <a:p>
            <a:pPr marL="216000" indent="-215280">
              <a:lnSpc>
                <a:spcPct val="100000"/>
              </a:lnSpc>
              <a:spcAft>
                <a:spcPts val="1142"/>
              </a:spcAft>
              <a:buClr>
                <a:srgbClr val="000000"/>
              </a:buClr>
              <a:buSzPct val="45000"/>
              <a:buFont typeface="Wingdings" charset="2"/>
              <a:buChar char=""/>
            </a:pPr>
            <a:r>
              <a:rPr b="0" lang="en-US" sz="2600" spc="-1" strike="noStrike">
                <a:solidFill>
                  <a:srgbClr val="1c1c1c"/>
                </a:solidFill>
                <a:latin typeface="Noto Sans SemiBold"/>
                <a:ea typeface="DejaVu Sans"/>
              </a:rPr>
              <a:t>Electricity production (pressurized water through heated pipes -&gt; into steam)</a:t>
            </a:r>
            <a:endParaRPr b="0" lang="en-US" sz="2600" spc="-1" strike="noStrike">
              <a:latin typeface="Arial"/>
            </a:endParaRPr>
          </a:p>
          <a:p>
            <a:pPr>
              <a:lnSpc>
                <a:spcPct val="100000"/>
              </a:lnSpc>
              <a:spcAft>
                <a:spcPts val="1142"/>
              </a:spcAft>
            </a:pPr>
            <a:r>
              <a:rPr b="1" lang="en-US" sz="2600" spc="-1" strike="noStrike">
                <a:solidFill>
                  <a:srgbClr val="1c1c1c"/>
                </a:solidFill>
                <a:latin typeface="Noto Sans SemiBold"/>
                <a:ea typeface="DejaVu Sans"/>
              </a:rPr>
              <a:t> </a:t>
            </a:r>
            <a:endParaRPr b="0" lang="en-US" sz="2600" spc="-1" strike="noStrike">
              <a:latin typeface="Arial"/>
            </a:endParaRPr>
          </a:p>
          <a:p>
            <a:pPr>
              <a:lnSpc>
                <a:spcPct val="100000"/>
              </a:lnSpc>
              <a:spcAft>
                <a:spcPts val="1142"/>
              </a:spcAft>
            </a:pPr>
            <a:r>
              <a:rPr b="1" lang="en-US" sz="2600" spc="-1" strike="noStrike">
                <a:solidFill>
                  <a:srgbClr val="1c1c1c"/>
                </a:solidFill>
                <a:latin typeface="Noto Sans SemiBold"/>
                <a:ea typeface="DejaVu Sans"/>
              </a:rPr>
              <a:t> </a:t>
            </a:r>
            <a:endParaRPr b="0" lang="en-US" sz="2600" spc="-1" strike="noStrike">
              <a:latin typeface="Arial"/>
            </a:endParaRPr>
          </a:p>
          <a:p>
            <a:pPr>
              <a:lnSpc>
                <a:spcPct val="100000"/>
              </a:lnSpc>
              <a:spcAft>
                <a:spcPts val="1142"/>
              </a:spcAft>
            </a:pPr>
            <a:r>
              <a:rPr b="1" lang="en-US" sz="2600" spc="-1" strike="noStrike">
                <a:solidFill>
                  <a:srgbClr val="1c1c1c"/>
                </a:solidFill>
                <a:latin typeface="Noto Sans SemiBold"/>
                <a:ea typeface="DejaVu Sans"/>
              </a:rPr>
              <a:t> </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en-US" sz="3200" spc="-1" strike="noStrike">
                <a:solidFill>
                  <a:srgbClr val="ffffff"/>
                </a:solidFill>
                <a:latin typeface="Noto Sans Black"/>
                <a:ea typeface="DejaVu Sans"/>
              </a:rPr>
              <a:t>Part-1 Introduction</a:t>
            </a:r>
            <a:endParaRPr b="0" lang="en-US" sz="3200" spc="-1" strike="noStrike">
              <a:latin typeface="Arial"/>
            </a:endParaRPr>
          </a:p>
        </p:txBody>
      </p:sp>
      <p:pic>
        <p:nvPicPr>
          <p:cNvPr id="171" name="" descr=""/>
          <p:cNvPicPr/>
          <p:nvPr/>
        </p:nvPicPr>
        <p:blipFill>
          <a:blip r:embed="rId1"/>
          <a:stretch/>
        </p:blipFill>
        <p:spPr>
          <a:xfrm>
            <a:off x="548640" y="1790280"/>
            <a:ext cx="7720560" cy="442692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en-US" sz="3200" spc="-1" strike="noStrike">
                <a:solidFill>
                  <a:srgbClr val="ffffff"/>
                </a:solidFill>
                <a:latin typeface="Noto Sans Black"/>
                <a:ea typeface="DejaVu Sans"/>
              </a:rPr>
              <a:t>Part-1 Other Models</a:t>
            </a:r>
            <a:endParaRPr b="0" lang="en-US" sz="3200" spc="-1" strike="noStrike">
              <a:latin typeface="Arial"/>
            </a:endParaRPr>
          </a:p>
        </p:txBody>
      </p:sp>
      <p:sp>
        <p:nvSpPr>
          <p:cNvPr id="173"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endParaRPr b="0" lang="en-US" sz="1800" spc="-1" strike="noStrike">
              <a:latin typeface="Arial"/>
            </a:endParaRPr>
          </a:p>
          <a:p>
            <a:pPr>
              <a:lnSpc>
                <a:spcPct val="100000"/>
              </a:lnSpc>
              <a:spcAft>
                <a:spcPts val="1142"/>
              </a:spcAft>
            </a:pPr>
            <a:r>
              <a:rPr b="1" lang="en-US" sz="2600" spc="-1" strike="noStrike">
                <a:solidFill>
                  <a:srgbClr val="1c1c1c"/>
                </a:solidFill>
                <a:latin typeface="Noto Sans SemiBold"/>
                <a:ea typeface="DejaVu Sans"/>
              </a:rPr>
              <a:t> </a:t>
            </a:r>
            <a:endParaRPr b="0" lang="en-US" sz="2600" spc="-1" strike="noStrike">
              <a:latin typeface="Arial"/>
            </a:endParaRPr>
          </a:p>
          <a:p>
            <a:pPr>
              <a:lnSpc>
                <a:spcPct val="100000"/>
              </a:lnSpc>
              <a:spcAft>
                <a:spcPts val="1142"/>
              </a:spcAft>
            </a:pPr>
            <a:r>
              <a:rPr b="1" lang="en-US" sz="2600" spc="-1" strike="noStrike">
                <a:solidFill>
                  <a:srgbClr val="1c1c1c"/>
                </a:solidFill>
                <a:latin typeface="Noto Sans SemiBold"/>
                <a:ea typeface="DejaVu Sans"/>
              </a:rPr>
              <a:t> </a:t>
            </a:r>
            <a:endParaRPr b="0" lang="en-US" sz="2600" spc="-1" strike="noStrike">
              <a:latin typeface="Arial"/>
            </a:endParaRPr>
          </a:p>
        </p:txBody>
      </p:sp>
      <p:pic>
        <p:nvPicPr>
          <p:cNvPr id="174" name="" descr=""/>
          <p:cNvPicPr/>
          <p:nvPr/>
        </p:nvPicPr>
        <p:blipFill>
          <a:blip r:embed="rId1"/>
          <a:stretch/>
        </p:blipFill>
        <p:spPr>
          <a:xfrm>
            <a:off x="554760" y="1554480"/>
            <a:ext cx="3011040" cy="4469040"/>
          </a:xfrm>
          <a:prstGeom prst="rect">
            <a:avLst/>
          </a:prstGeom>
          <a:ln>
            <a:noFill/>
          </a:ln>
        </p:spPr>
      </p:pic>
      <p:pic>
        <p:nvPicPr>
          <p:cNvPr id="175" name="" descr=""/>
          <p:cNvPicPr/>
          <p:nvPr/>
        </p:nvPicPr>
        <p:blipFill>
          <a:blip r:embed="rId2"/>
          <a:stretch/>
        </p:blipFill>
        <p:spPr>
          <a:xfrm>
            <a:off x="3931920" y="1571040"/>
            <a:ext cx="4431960" cy="3915000"/>
          </a:xfrm>
          <a:prstGeom prst="rect">
            <a:avLst/>
          </a:prstGeom>
          <a:ln>
            <a:noFill/>
          </a:ln>
        </p:spPr>
      </p:pic>
      <p:pic>
        <p:nvPicPr>
          <p:cNvPr id="176" name="" descr=""/>
          <p:cNvPicPr/>
          <p:nvPr/>
        </p:nvPicPr>
        <p:blipFill>
          <a:blip r:embed="rId3"/>
          <a:stretch/>
        </p:blipFill>
        <p:spPr>
          <a:xfrm>
            <a:off x="6696360" y="2103120"/>
            <a:ext cx="2904480" cy="2580480"/>
          </a:xfrm>
          <a:prstGeom prst="rect">
            <a:avLst/>
          </a:prstGeom>
          <a:ln>
            <a:noFill/>
          </a:ln>
        </p:spPr>
      </p:pic>
      <p:sp>
        <p:nvSpPr>
          <p:cNvPr id="177" name="CustomShape 3"/>
          <p:cNvSpPr/>
          <p:nvPr/>
        </p:nvSpPr>
        <p:spPr>
          <a:xfrm>
            <a:off x="640080" y="5999760"/>
            <a:ext cx="3108600" cy="8578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latin typeface="Arial"/>
              </a:rPr>
              <a:t>[1] Fatt I. The network model of porous media: Model using Resistors 1956</a:t>
            </a:r>
            <a:endParaRPr b="0" lang="en-US" sz="1800" spc="-1" strike="noStrike">
              <a:latin typeface="Arial"/>
            </a:endParaRPr>
          </a:p>
        </p:txBody>
      </p:sp>
      <p:sp>
        <p:nvSpPr>
          <p:cNvPr id="178" name="CustomShape 4"/>
          <p:cNvSpPr/>
          <p:nvPr/>
        </p:nvSpPr>
        <p:spPr>
          <a:xfrm>
            <a:off x="4389120" y="5577840"/>
            <a:ext cx="5150160" cy="11138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latin typeface="Arial"/>
              </a:rPr>
              <a:t>Aker, E., Måløy, K.J., Hansen, A., Batrouni, G.G. A two-dimensional network simulator for two-phase flow in porous media // Transp. Porous Med. 1998 V. 32 P. 163</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en-US" sz="3200" spc="-1" strike="noStrike">
                <a:solidFill>
                  <a:srgbClr val="ffffff"/>
                </a:solidFill>
                <a:latin typeface="Noto Sans Black"/>
                <a:ea typeface="DejaVu Sans"/>
              </a:rPr>
              <a:t>Part-2 General Aim</a:t>
            </a:r>
            <a:endParaRPr b="0" lang="en-US" sz="3200" spc="-1" strike="noStrike">
              <a:latin typeface="Arial"/>
            </a:endParaRPr>
          </a:p>
        </p:txBody>
      </p:sp>
      <p:sp>
        <p:nvSpPr>
          <p:cNvPr id="180"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en-US" sz="2600" spc="-1" strike="noStrike">
                <a:solidFill>
                  <a:srgbClr val="1c1c1c"/>
                </a:solidFill>
                <a:latin typeface="Noto Sans SemiBold"/>
                <a:ea typeface="DejaVu Sans"/>
              </a:rPr>
              <a:t>The algorithm can be used to simulate:</a:t>
            </a:r>
            <a:endParaRPr b="0" lang="en-US" sz="2600" spc="-1" strike="noStrike">
              <a:latin typeface="Arial"/>
            </a:endParaRPr>
          </a:p>
          <a:p>
            <a:pPr>
              <a:lnSpc>
                <a:spcPct val="100000"/>
              </a:lnSpc>
              <a:spcAft>
                <a:spcPts val="1142"/>
              </a:spcAft>
            </a:pPr>
            <a:r>
              <a:rPr b="0" lang="en-US" sz="2600" spc="-1" strike="noStrike">
                <a:solidFill>
                  <a:srgbClr val="1c1c1c"/>
                </a:solidFill>
                <a:latin typeface="Noto Sans SemiBold"/>
                <a:ea typeface="DejaVu Sans"/>
              </a:rPr>
              <a:t> </a:t>
            </a:r>
            <a:endParaRPr b="0" lang="en-US" sz="2600" spc="-1" strike="noStrike">
              <a:latin typeface="Arial"/>
            </a:endParaRPr>
          </a:p>
          <a:p>
            <a:pPr marL="216000" indent="-215640">
              <a:lnSpc>
                <a:spcPct val="100000"/>
              </a:lnSpc>
              <a:spcAft>
                <a:spcPts val="1142"/>
              </a:spcAft>
              <a:buClr>
                <a:srgbClr val="000000"/>
              </a:buClr>
              <a:buFont typeface="OpenSymbol"/>
              <a:buAutoNum type="arabicParenR"/>
            </a:pPr>
            <a:r>
              <a:rPr b="0" lang="en-US" sz="2600" spc="-1" strike="noStrike">
                <a:solidFill>
                  <a:srgbClr val="1c1c1c"/>
                </a:solidFill>
                <a:latin typeface="Noto Sans SemiBold"/>
                <a:ea typeface="DejaVu Sans"/>
              </a:rPr>
              <a:t>Saturation of a phase with respect to time</a:t>
            </a:r>
            <a:endParaRPr b="0" lang="en-US" sz="2600" spc="-1" strike="noStrike">
              <a:latin typeface="Arial"/>
            </a:endParaRPr>
          </a:p>
          <a:p>
            <a:pPr marL="216000" indent="-215640">
              <a:lnSpc>
                <a:spcPct val="100000"/>
              </a:lnSpc>
              <a:spcAft>
                <a:spcPts val="1142"/>
              </a:spcAft>
              <a:buClr>
                <a:srgbClr val="000000"/>
              </a:buClr>
              <a:buFont typeface="OpenSymbol"/>
              <a:buAutoNum type="arabicParenR"/>
            </a:pPr>
            <a:r>
              <a:rPr b="0" lang="en-US" sz="2600" spc="-1" strike="noStrike">
                <a:solidFill>
                  <a:srgbClr val="1c1c1c"/>
                </a:solidFill>
                <a:latin typeface="Noto Sans SemiBold"/>
                <a:ea typeface="DejaVu Sans"/>
              </a:rPr>
              <a:t>Model imbibition</a:t>
            </a:r>
            <a:endParaRPr b="0" lang="en-US" sz="2600" spc="-1" strike="noStrike">
              <a:latin typeface="Arial"/>
            </a:endParaRPr>
          </a:p>
          <a:p>
            <a:pPr marL="216000" indent="-215640">
              <a:lnSpc>
                <a:spcPct val="100000"/>
              </a:lnSpc>
              <a:spcAft>
                <a:spcPts val="1142"/>
              </a:spcAft>
              <a:buClr>
                <a:srgbClr val="000000"/>
              </a:buClr>
              <a:buFont typeface="OpenSymbol"/>
              <a:buAutoNum type="arabicParenR"/>
            </a:pPr>
            <a:r>
              <a:rPr b="0" lang="en-US" sz="2600" spc="-1" strike="noStrike">
                <a:solidFill>
                  <a:srgbClr val="1c1c1c"/>
                </a:solidFill>
                <a:latin typeface="Noto Sans SemiBold"/>
                <a:ea typeface="DejaVu Sans"/>
              </a:rPr>
              <a:t>The Hysteresis Curve [the pressure across the porous body reversed, total capillary pressure =f(saturation)]</a:t>
            </a:r>
            <a:endParaRPr b="0" lang="en-US" sz="2600" spc="-1" strike="noStrike">
              <a:latin typeface="Arial"/>
            </a:endParaRPr>
          </a:p>
          <a:p>
            <a:pPr marL="216000" indent="-215640">
              <a:lnSpc>
                <a:spcPct val="100000"/>
              </a:lnSpc>
              <a:spcAft>
                <a:spcPts val="1142"/>
              </a:spcAft>
              <a:buClr>
                <a:srgbClr val="000000"/>
              </a:buClr>
              <a:buFont typeface="OpenSymbol"/>
              <a:buAutoNum type="arabicParenR"/>
            </a:pPr>
            <a:r>
              <a:rPr b="0" lang="en-US" sz="2600" spc="-1" strike="noStrike">
                <a:solidFill>
                  <a:srgbClr val="1c1c1c"/>
                </a:solidFill>
                <a:latin typeface="Noto Sans SemiBold"/>
                <a:ea typeface="DejaVu Sans"/>
              </a:rPr>
              <a:t>Determination of permeability (Darcy’s law)</a:t>
            </a:r>
            <a:endParaRPr b="0" lang="en-US" sz="2600" spc="-1" strike="noStrike">
              <a:latin typeface="Arial"/>
            </a:endParaRPr>
          </a:p>
          <a:p>
            <a:pPr>
              <a:lnSpc>
                <a:spcPct val="100000"/>
              </a:lnSpc>
              <a:spcAft>
                <a:spcPts val="1142"/>
              </a:spcAft>
            </a:pPr>
            <a:r>
              <a:rPr b="1" lang="en-US" sz="2600" spc="-1" strike="noStrike">
                <a:solidFill>
                  <a:srgbClr val="1c1c1c"/>
                </a:solidFill>
                <a:latin typeface="Noto Sans SemiBold"/>
                <a:ea typeface="DejaVu Sans"/>
              </a:rPr>
              <a:t> </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en-US" sz="3200" spc="-1" strike="noStrike">
                <a:solidFill>
                  <a:srgbClr val="ffffff"/>
                </a:solidFill>
                <a:latin typeface="Noto Sans Black"/>
                <a:ea typeface="DejaVu Sans"/>
              </a:rPr>
              <a:t>Part-4 Work: Equations</a:t>
            </a:r>
            <a:endParaRPr b="0" lang="en-US" sz="3200" spc="-1" strike="noStrike">
              <a:latin typeface="Arial"/>
            </a:endParaRPr>
          </a:p>
        </p:txBody>
      </p:sp>
      <p:sp>
        <p:nvSpPr>
          <p:cNvPr id="182"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en-US" sz="2600" spc="-1" strike="noStrike">
                <a:solidFill>
                  <a:srgbClr val="1c1c1c"/>
                </a:solidFill>
                <a:latin typeface="Noto Sans SemiBold"/>
                <a:ea typeface="DejaVu Sans"/>
              </a:rPr>
              <a:t> </a:t>
            </a:r>
            <a:endParaRPr b="0" lang="en-US" sz="2600" spc="-1" strike="noStrike">
              <a:latin typeface="Arial"/>
            </a:endParaRPr>
          </a:p>
          <a:p>
            <a:pPr>
              <a:lnSpc>
                <a:spcPct val="100000"/>
              </a:lnSpc>
              <a:spcAft>
                <a:spcPts val="1142"/>
              </a:spcAft>
            </a:pPr>
            <a:r>
              <a:rPr b="1" lang="en-US" sz="2600" spc="-1" strike="noStrike">
                <a:solidFill>
                  <a:srgbClr val="1c1c1c"/>
                </a:solidFill>
                <a:latin typeface="Noto Sans SemiBold"/>
                <a:ea typeface="DejaVu Sans"/>
              </a:rPr>
              <a:t> </a:t>
            </a:r>
            <a:endParaRPr b="0" lang="en-US" sz="2600" spc="-1" strike="noStrike">
              <a:latin typeface="Arial"/>
            </a:endParaRPr>
          </a:p>
        </p:txBody>
      </p:sp>
      <p:pic>
        <p:nvPicPr>
          <p:cNvPr id="183" name="" descr=""/>
          <p:cNvPicPr/>
          <p:nvPr/>
        </p:nvPicPr>
        <p:blipFill>
          <a:blip r:embed="rId1"/>
          <a:stretch/>
        </p:blipFill>
        <p:spPr>
          <a:xfrm>
            <a:off x="2377440" y="2042280"/>
            <a:ext cx="2376720" cy="791640"/>
          </a:xfrm>
          <a:prstGeom prst="rect">
            <a:avLst/>
          </a:prstGeom>
          <a:ln>
            <a:noFill/>
          </a:ln>
        </p:spPr>
      </p:pic>
      <p:pic>
        <p:nvPicPr>
          <p:cNvPr id="184" name="" descr=""/>
          <p:cNvPicPr/>
          <p:nvPr/>
        </p:nvPicPr>
        <p:blipFill>
          <a:blip r:embed="rId2"/>
          <a:stretch/>
        </p:blipFill>
        <p:spPr>
          <a:xfrm>
            <a:off x="5319360" y="2103120"/>
            <a:ext cx="4219920" cy="2925360"/>
          </a:xfrm>
          <a:prstGeom prst="rect">
            <a:avLst/>
          </a:prstGeom>
          <a:ln>
            <a:noFill/>
          </a:ln>
        </p:spPr>
      </p:pic>
      <p:pic>
        <p:nvPicPr>
          <p:cNvPr id="185" name="" descr=""/>
          <p:cNvPicPr/>
          <p:nvPr/>
        </p:nvPicPr>
        <p:blipFill>
          <a:blip r:embed="rId3"/>
          <a:srcRect l="0" t="5068" r="0" b="0"/>
          <a:stretch/>
        </p:blipFill>
        <p:spPr>
          <a:xfrm>
            <a:off x="383040" y="2834640"/>
            <a:ext cx="4462560" cy="1096560"/>
          </a:xfrm>
          <a:prstGeom prst="rect">
            <a:avLst/>
          </a:prstGeom>
          <a:ln>
            <a:noFill/>
          </a:ln>
        </p:spPr>
      </p:pic>
      <p:pic>
        <p:nvPicPr>
          <p:cNvPr id="186" name="" descr=""/>
          <p:cNvPicPr/>
          <p:nvPr/>
        </p:nvPicPr>
        <p:blipFill>
          <a:blip r:embed="rId4"/>
          <a:stretch/>
        </p:blipFill>
        <p:spPr>
          <a:xfrm>
            <a:off x="1920240" y="3840480"/>
            <a:ext cx="2651040" cy="1126080"/>
          </a:xfrm>
          <a:prstGeom prst="rect">
            <a:avLst/>
          </a:prstGeom>
          <a:ln>
            <a:noFill/>
          </a:ln>
        </p:spPr>
      </p:pic>
      <p:pic>
        <p:nvPicPr>
          <p:cNvPr id="187" name="" descr=""/>
          <p:cNvPicPr/>
          <p:nvPr/>
        </p:nvPicPr>
        <p:blipFill>
          <a:blip r:embed="rId5"/>
          <a:stretch/>
        </p:blipFill>
        <p:spPr>
          <a:xfrm>
            <a:off x="1554480" y="5158800"/>
            <a:ext cx="3291120" cy="114984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en-US" sz="3200" spc="-1" strike="noStrike">
                <a:solidFill>
                  <a:srgbClr val="ffffff"/>
                </a:solidFill>
                <a:latin typeface="Noto Sans Black"/>
                <a:ea typeface="DejaVu Sans"/>
              </a:rPr>
              <a:t>Part-4 Work: Algorithm [3]  </a:t>
            </a:r>
            <a:endParaRPr b="0" lang="en-US" sz="3200" spc="-1" strike="noStrike">
              <a:latin typeface="Arial"/>
            </a:endParaRPr>
          </a:p>
        </p:txBody>
      </p:sp>
      <p:sp>
        <p:nvSpPr>
          <p:cNvPr id="189" name="CustomShape 2"/>
          <p:cNvSpPr/>
          <p:nvPr/>
        </p:nvSpPr>
        <p:spPr>
          <a:xfrm>
            <a:off x="360000" y="1828800"/>
            <a:ext cx="6314400" cy="4754520"/>
          </a:xfrm>
          <a:prstGeom prst="rect">
            <a:avLst/>
          </a:prstGeom>
          <a:noFill/>
          <a:ln>
            <a:noFill/>
          </a:ln>
        </p:spPr>
        <p:style>
          <a:lnRef idx="0"/>
          <a:fillRef idx="0"/>
          <a:effectRef idx="0"/>
          <a:fontRef idx="minor"/>
        </p:style>
        <p:txBody>
          <a:bodyPr lIns="0" rIns="0" tIns="0" bIns="0">
            <a:normAutofit fontScale="42000"/>
          </a:bodyPr>
          <a:p>
            <a:pPr marL="216000" indent="-215640">
              <a:lnSpc>
                <a:spcPct val="100000"/>
              </a:lnSpc>
              <a:spcAft>
                <a:spcPts val="1142"/>
              </a:spcAft>
              <a:buClr>
                <a:srgbClr val="000000"/>
              </a:buClr>
              <a:buFont typeface="StarSymbol"/>
              <a:buAutoNum type="arabicPeriod"/>
            </a:pPr>
            <a:r>
              <a:rPr b="0" lang="en-US" sz="2600" spc="-1" strike="noStrike">
                <a:solidFill>
                  <a:srgbClr val="1c1c1c"/>
                </a:solidFill>
                <a:latin typeface="Noto Sans SemiBold"/>
                <a:ea typeface="DejaVu Sans"/>
              </a:rPr>
              <a:t> </a:t>
            </a:r>
            <a:r>
              <a:rPr b="0" lang="en-US" sz="2600" spc="-1" strike="noStrike">
                <a:solidFill>
                  <a:srgbClr val="1c1c1c"/>
                </a:solidFill>
                <a:latin typeface="Noto Sans SemiBold"/>
                <a:ea typeface="DejaVu Sans"/>
              </a:rPr>
              <a:t>From (1), relates five pressures.</a:t>
            </a:r>
            <a:endParaRPr b="0" lang="en-US" sz="2600" spc="-1" strike="noStrike">
              <a:latin typeface="Arial"/>
            </a:endParaRPr>
          </a:p>
          <a:p>
            <a:pPr marL="216000" indent="-215640">
              <a:lnSpc>
                <a:spcPct val="100000"/>
              </a:lnSpc>
              <a:spcAft>
                <a:spcPts val="1142"/>
              </a:spcAft>
              <a:buClr>
                <a:srgbClr val="000000"/>
              </a:buClr>
              <a:buFont typeface="StarSymbol"/>
              <a:buAutoNum type="arabicPeriod"/>
            </a:pPr>
            <a:r>
              <a:rPr b="0" lang="en-US" sz="2600" spc="-1" strike="noStrike">
                <a:solidFill>
                  <a:srgbClr val="1c1c1c"/>
                </a:solidFill>
                <a:latin typeface="Noto Sans SemiBold"/>
                <a:ea typeface="DejaVu Sans"/>
              </a:rPr>
              <a:t> </a:t>
            </a:r>
            <a:r>
              <a:rPr b="0" lang="en-US" sz="2600" spc="-1" strike="noStrike">
                <a:solidFill>
                  <a:srgbClr val="1c1c1c"/>
                </a:solidFill>
                <a:latin typeface="Noto Sans SemiBold"/>
                <a:ea typeface="DejaVu Sans"/>
              </a:rPr>
              <a:t>N(equations) = N(nodes in network model)</a:t>
            </a:r>
            <a:endParaRPr b="0" lang="en-US" sz="2600" spc="-1" strike="noStrike">
              <a:latin typeface="Arial"/>
            </a:endParaRPr>
          </a:p>
          <a:p>
            <a:pPr marL="216000" indent="-215640">
              <a:lnSpc>
                <a:spcPct val="100000"/>
              </a:lnSpc>
              <a:spcAft>
                <a:spcPts val="1142"/>
              </a:spcAft>
              <a:buClr>
                <a:srgbClr val="000000"/>
              </a:buClr>
              <a:buFont typeface="StarSymbol"/>
              <a:buAutoNum type="arabicPeriod"/>
            </a:pPr>
            <a:r>
              <a:rPr b="0" lang="en-US" sz="2600" spc="-1" strike="noStrike">
                <a:solidFill>
                  <a:srgbClr val="1c1c1c"/>
                </a:solidFill>
                <a:latin typeface="Noto Sans SemiBold"/>
                <a:ea typeface="DejaVu Sans"/>
              </a:rPr>
              <a:t> </a:t>
            </a:r>
            <a:r>
              <a:rPr b="0" lang="en-US" sz="2600" spc="-1" strike="noStrike">
                <a:solidFill>
                  <a:srgbClr val="1c1c1c"/>
                </a:solidFill>
                <a:latin typeface="Noto Sans SemiBold"/>
                <a:ea typeface="DejaVu Sans"/>
              </a:rPr>
              <a:t>Equations solved using Gauss-Jordan Elimination.</a:t>
            </a:r>
            <a:endParaRPr b="0" lang="en-US" sz="2600" spc="-1" strike="noStrike">
              <a:latin typeface="Arial"/>
            </a:endParaRPr>
          </a:p>
          <a:p>
            <a:pPr marL="216000" indent="-215640">
              <a:lnSpc>
                <a:spcPct val="100000"/>
              </a:lnSpc>
              <a:spcAft>
                <a:spcPts val="1142"/>
              </a:spcAft>
              <a:buClr>
                <a:srgbClr val="000000"/>
              </a:buClr>
              <a:buFont typeface="StarSymbol"/>
              <a:buAutoNum type="arabicPeriod"/>
            </a:pPr>
            <a:r>
              <a:rPr b="0" lang="en-US" sz="2600" spc="-1" strike="noStrike">
                <a:solidFill>
                  <a:srgbClr val="1c1c1c"/>
                </a:solidFill>
                <a:latin typeface="Noto Sans SemiBold"/>
                <a:ea typeface="DejaVu Sans"/>
              </a:rPr>
              <a:t> </a:t>
            </a:r>
            <a:r>
              <a:rPr b="0" lang="en-US" sz="2600" spc="-1" strike="noStrike">
                <a:solidFill>
                  <a:srgbClr val="1c1c1c"/>
                </a:solidFill>
                <a:latin typeface="Noto Sans SemiBold"/>
                <a:ea typeface="DejaVu Sans"/>
              </a:rPr>
              <a:t>Flow rates calculated using (2)</a:t>
            </a:r>
            <a:endParaRPr b="0" lang="en-US" sz="2600" spc="-1" strike="noStrike">
              <a:latin typeface="Arial"/>
            </a:endParaRPr>
          </a:p>
          <a:p>
            <a:pPr marL="216000" indent="-215640">
              <a:lnSpc>
                <a:spcPct val="100000"/>
              </a:lnSpc>
              <a:spcAft>
                <a:spcPts val="1142"/>
              </a:spcAft>
              <a:buClr>
                <a:srgbClr val="000000"/>
              </a:buClr>
              <a:buFont typeface="StarSymbol"/>
              <a:buAutoNum type="arabicPeriod"/>
            </a:pPr>
            <a:r>
              <a:rPr b="0" lang="en-US" sz="2600" spc="-1" strike="noStrike">
                <a:solidFill>
                  <a:srgbClr val="1c1c1c"/>
                </a:solidFill>
                <a:latin typeface="Noto Sans SemiBold"/>
                <a:ea typeface="DejaVu Sans"/>
              </a:rPr>
              <a:t> </a:t>
            </a:r>
            <a:r>
              <a:rPr b="0" lang="en-US" sz="2600" spc="-1" strike="noStrike">
                <a:solidFill>
                  <a:srgbClr val="1c1c1c"/>
                </a:solidFill>
                <a:latin typeface="Noto Sans SemiBold"/>
                <a:ea typeface="DejaVu Sans"/>
              </a:rPr>
              <a:t>Time step is chosen according to the nearest meniscus reaching the node.</a:t>
            </a:r>
            <a:endParaRPr b="0" lang="en-US" sz="2600" spc="-1" strike="noStrike">
              <a:latin typeface="Arial"/>
            </a:endParaRPr>
          </a:p>
          <a:p>
            <a:pPr marL="216000" indent="-215640">
              <a:lnSpc>
                <a:spcPct val="100000"/>
              </a:lnSpc>
              <a:spcAft>
                <a:spcPts val="1142"/>
              </a:spcAft>
              <a:buClr>
                <a:srgbClr val="000000"/>
              </a:buClr>
              <a:buFont typeface="StarSymbol"/>
              <a:buAutoNum type="arabicPeriod"/>
            </a:pPr>
            <a:r>
              <a:rPr b="0" lang="en-US" sz="2600" spc="-1" strike="noStrike">
                <a:solidFill>
                  <a:srgbClr val="1c1c1c"/>
                </a:solidFill>
                <a:latin typeface="Noto Sans SemiBold"/>
                <a:ea typeface="DejaVu Sans"/>
              </a:rPr>
              <a:t> </a:t>
            </a:r>
            <a:r>
              <a:rPr b="0" lang="en-US" sz="2600" spc="-1" strike="noStrike">
                <a:solidFill>
                  <a:srgbClr val="1c1c1c"/>
                </a:solidFill>
                <a:latin typeface="Noto Sans SemiBold"/>
                <a:ea typeface="DejaVu Sans"/>
              </a:rPr>
              <a:t>At each of the nodes the flow is distributed to the outgoing tubes such that the tube with the smallest radius is filled first with the wetting fluid, this is due to the favor of energy.</a:t>
            </a:r>
            <a:endParaRPr b="0" lang="en-US" sz="2600" spc="-1" strike="noStrike">
              <a:latin typeface="Arial"/>
            </a:endParaRPr>
          </a:p>
          <a:p>
            <a:pPr>
              <a:lnSpc>
                <a:spcPct val="100000"/>
              </a:lnSpc>
              <a:spcAft>
                <a:spcPts val="1142"/>
              </a:spcAft>
            </a:pPr>
            <a:endParaRPr b="0" lang="en-US" sz="2600" spc="-1" strike="noStrike">
              <a:latin typeface="Arial"/>
            </a:endParaRPr>
          </a:p>
          <a:p>
            <a:pPr marL="292680">
              <a:lnSpc>
                <a:spcPct val="100000"/>
              </a:lnSpc>
              <a:spcAft>
                <a:spcPts val="1142"/>
              </a:spcAft>
            </a:pPr>
            <a:endParaRPr b="0" lang="en-US" sz="2600" spc="-1" strike="noStrike">
              <a:latin typeface="Arial"/>
            </a:endParaRPr>
          </a:p>
          <a:p>
            <a:pPr marL="292680">
              <a:lnSpc>
                <a:spcPct val="100000"/>
              </a:lnSpc>
              <a:spcAft>
                <a:spcPts val="1142"/>
              </a:spcAft>
            </a:pPr>
            <a:r>
              <a:rPr b="0" lang="en-US" sz="2000" spc="-1" strike="noStrike">
                <a:solidFill>
                  <a:srgbClr val="1c1c1c"/>
                </a:solidFill>
                <a:latin typeface="Noto Sans SemiBold"/>
                <a:ea typeface="DejaVu Sans"/>
              </a:rPr>
              <a:t>[3] Aker, E. et al, A two-dimensional network simulator for two-phase flow in porous media</a:t>
            </a:r>
            <a:endParaRPr b="0" lang="en-US" sz="2000" spc="-1" strike="noStrike">
              <a:latin typeface="Arial"/>
            </a:endParaRPr>
          </a:p>
        </p:txBody>
      </p:sp>
      <p:pic>
        <p:nvPicPr>
          <p:cNvPr id="190" name="" descr=""/>
          <p:cNvPicPr/>
          <p:nvPr/>
        </p:nvPicPr>
        <p:blipFill>
          <a:blip r:embed="rId1"/>
          <a:stretch/>
        </p:blipFill>
        <p:spPr>
          <a:xfrm>
            <a:off x="7040880" y="1715400"/>
            <a:ext cx="2498400" cy="258156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en-US" sz="3200" spc="-1" strike="noStrike">
                <a:solidFill>
                  <a:srgbClr val="ffffff"/>
                </a:solidFill>
                <a:latin typeface="Noto Sans Black"/>
                <a:ea typeface="DejaVu Sans"/>
              </a:rPr>
              <a:t>Part-2 Aim and Task</a:t>
            </a:r>
            <a:endParaRPr b="0" lang="en-US" sz="3200" spc="-1" strike="noStrike">
              <a:latin typeface="Arial"/>
            </a:endParaRPr>
          </a:p>
        </p:txBody>
      </p:sp>
      <p:sp>
        <p:nvSpPr>
          <p:cNvPr id="192"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fontScale="73000"/>
          </a:bodyPr>
          <a:p>
            <a:pPr>
              <a:lnSpc>
                <a:spcPct val="100000"/>
              </a:lnSpc>
              <a:spcAft>
                <a:spcPts val="1142"/>
              </a:spcAft>
            </a:pPr>
            <a:r>
              <a:rPr b="1" lang="en-US" sz="2600" spc="-1" strike="noStrike">
                <a:solidFill>
                  <a:srgbClr val="1c1c1c"/>
                </a:solidFill>
                <a:latin typeface="Noto Sans SemiBold"/>
                <a:ea typeface="DejaVu Sans"/>
              </a:rPr>
              <a:t>Model imbibition</a:t>
            </a:r>
            <a:endParaRPr b="0" lang="en-US" sz="2600" spc="-1" strike="noStrike">
              <a:latin typeface="Arial"/>
            </a:endParaRPr>
          </a:p>
          <a:p>
            <a:pPr marL="216000" indent="-215280">
              <a:lnSpc>
                <a:spcPct val="100000"/>
              </a:lnSpc>
              <a:spcAft>
                <a:spcPts val="1142"/>
              </a:spcAft>
              <a:buClr>
                <a:srgbClr val="000000"/>
              </a:buClr>
              <a:buSzPct val="45000"/>
              <a:buFont typeface="Wingdings" charset="2"/>
              <a:buChar char=""/>
            </a:pPr>
            <a:r>
              <a:rPr b="0" lang="en-US" sz="2600" spc="-1" strike="noStrike">
                <a:solidFill>
                  <a:srgbClr val="1c1c1c"/>
                </a:solidFill>
                <a:latin typeface="Noto Sans SemiBold"/>
                <a:ea typeface="DejaVu Sans"/>
              </a:rPr>
              <a:t>Wetting fluid displaces non-wetting, thinner capillaries</a:t>
            </a:r>
            <a:endParaRPr b="0" lang="en-US" sz="2600" spc="-1" strike="noStrike">
              <a:latin typeface="Arial"/>
            </a:endParaRPr>
          </a:p>
          <a:p>
            <a:pPr>
              <a:lnSpc>
                <a:spcPct val="100000"/>
              </a:lnSpc>
              <a:spcAft>
                <a:spcPts val="1142"/>
              </a:spcAft>
            </a:pPr>
            <a:endParaRPr b="0" lang="en-US" sz="2600" spc="-1" strike="noStrike">
              <a:latin typeface="Arial"/>
            </a:endParaRPr>
          </a:p>
          <a:p>
            <a:pPr>
              <a:lnSpc>
                <a:spcPct val="100000"/>
              </a:lnSpc>
              <a:spcAft>
                <a:spcPts val="1142"/>
              </a:spcAft>
            </a:pPr>
            <a:r>
              <a:rPr b="1" lang="en-US" sz="2600" spc="-1" strike="noStrike">
                <a:solidFill>
                  <a:srgbClr val="1c1c1c"/>
                </a:solidFill>
                <a:latin typeface="Noto Sans SemiBold"/>
                <a:ea typeface="DejaVu Sans"/>
              </a:rPr>
              <a:t>Description of the particular problem presented today</a:t>
            </a:r>
            <a:endParaRPr b="0" lang="en-US" sz="2600" spc="-1" strike="noStrike">
              <a:latin typeface="Arial"/>
            </a:endParaRPr>
          </a:p>
          <a:p>
            <a:pPr marL="216000" indent="-215280">
              <a:lnSpc>
                <a:spcPct val="100000"/>
              </a:lnSpc>
              <a:spcAft>
                <a:spcPts val="1142"/>
              </a:spcAft>
              <a:buClr>
                <a:srgbClr val="000000"/>
              </a:buClr>
              <a:buSzPct val="45000"/>
              <a:buFont typeface="Wingdings" charset="2"/>
              <a:buChar char=""/>
            </a:pPr>
            <a:r>
              <a:rPr b="0" lang="en-US" sz="2600" spc="-1" strike="noStrike">
                <a:solidFill>
                  <a:srgbClr val="1c1c1c"/>
                </a:solidFill>
                <a:latin typeface="Noto Sans SemiBold"/>
                <a:ea typeface="DejaVu Sans"/>
              </a:rPr>
              <a:t>Area-1 non wetting</a:t>
            </a:r>
            <a:endParaRPr b="0" lang="en-US" sz="2600" spc="-1" strike="noStrike">
              <a:latin typeface="Arial"/>
            </a:endParaRPr>
          </a:p>
          <a:p>
            <a:pPr marL="216000" indent="-215280">
              <a:lnSpc>
                <a:spcPct val="100000"/>
              </a:lnSpc>
              <a:spcAft>
                <a:spcPts val="1142"/>
              </a:spcAft>
              <a:buClr>
                <a:srgbClr val="000000"/>
              </a:buClr>
              <a:buSzPct val="45000"/>
              <a:buFont typeface="Wingdings" charset="2"/>
              <a:buChar char=""/>
            </a:pPr>
            <a:r>
              <a:rPr b="0" lang="en-US" sz="2600" spc="-1" strike="noStrike">
                <a:solidFill>
                  <a:srgbClr val="1c1c1c"/>
                </a:solidFill>
                <a:latin typeface="Noto Sans SemiBold"/>
                <a:ea typeface="DejaVu Sans"/>
              </a:rPr>
              <a:t>Area-2 wetting</a:t>
            </a:r>
            <a:endParaRPr b="0" lang="en-US" sz="2600" spc="-1" strike="noStrike">
              <a:latin typeface="Arial"/>
            </a:endParaRPr>
          </a:p>
          <a:p>
            <a:pPr marL="216000" indent="-215280">
              <a:lnSpc>
                <a:spcPct val="100000"/>
              </a:lnSpc>
              <a:spcAft>
                <a:spcPts val="1142"/>
              </a:spcAft>
              <a:buClr>
                <a:srgbClr val="000000"/>
              </a:buClr>
              <a:buSzPct val="45000"/>
              <a:buFont typeface="Wingdings" charset="2"/>
              <a:buChar char=""/>
            </a:pPr>
            <a:r>
              <a:rPr b="0" lang="en-US" sz="2600" spc="-1" strike="noStrike">
                <a:solidFill>
                  <a:srgbClr val="1c1c1c"/>
                </a:solidFill>
                <a:latin typeface="Noto Sans SemiBold"/>
                <a:ea typeface="DejaVu Sans"/>
              </a:rPr>
              <a:t>Volume-1  = Volume-2</a:t>
            </a:r>
            <a:endParaRPr b="0" lang="en-US" sz="2600" spc="-1" strike="noStrike">
              <a:latin typeface="Arial"/>
            </a:endParaRPr>
          </a:p>
          <a:p>
            <a:pPr marL="216000" indent="-215280">
              <a:lnSpc>
                <a:spcPct val="100000"/>
              </a:lnSpc>
              <a:spcAft>
                <a:spcPts val="1142"/>
              </a:spcAft>
              <a:buClr>
                <a:srgbClr val="000000"/>
              </a:buClr>
              <a:buSzPct val="45000"/>
              <a:buFont typeface="Wingdings" charset="2"/>
              <a:buChar char=""/>
            </a:pPr>
            <a:r>
              <a:rPr b="0" lang="en-US" sz="2600" spc="-1" strike="noStrike">
                <a:solidFill>
                  <a:srgbClr val="1c1c1c"/>
                </a:solidFill>
                <a:latin typeface="Noto Sans SemiBold"/>
                <a:ea typeface="DejaVu Sans"/>
              </a:rPr>
              <a:t>Radius-1 = Radius-2 / 3 </a:t>
            </a:r>
            <a:endParaRPr b="0" lang="en-US" sz="2600" spc="-1" strike="noStrike">
              <a:latin typeface="Arial"/>
            </a:endParaRPr>
          </a:p>
          <a:p>
            <a:pPr>
              <a:lnSpc>
                <a:spcPct val="100000"/>
              </a:lnSpc>
            </a:pPr>
            <a:endParaRPr b="0" lang="en-US" sz="2600" spc="-1" strike="noStrike">
              <a:latin typeface="Arial"/>
            </a:endParaRPr>
          </a:p>
          <a:p>
            <a:pPr>
              <a:lnSpc>
                <a:spcPct val="100000"/>
              </a:lnSpc>
              <a:spcAft>
                <a:spcPts val="1142"/>
              </a:spcAft>
            </a:pPr>
            <a:r>
              <a:rPr b="1" lang="en-US" sz="2600" spc="-1" strike="noStrike">
                <a:solidFill>
                  <a:srgbClr val="1c1c1c"/>
                </a:solidFill>
                <a:latin typeface="Noto Sans SemiBold"/>
                <a:ea typeface="DejaVu Sans"/>
              </a:rPr>
              <a:t> </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24</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2023-04-05T22:16:30Z</dcterms:created>
  <dc:creator>Кафи </dc:creator>
  <dc:description/>
  <dc:language>en-US</dc:language>
  <cp:lastModifiedBy>Кафи </cp:lastModifiedBy>
  <dcterms:modified xsi:type="dcterms:W3CDTF">2023-04-08T10:43:42Z</dcterms:modified>
  <cp:revision>6</cp:revision>
  <dc:subject/>
  <dc:title>Alizarin</dc:title>
</cp:coreProperties>
</file>