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6" r:id="rId16"/>
    <p:sldId id="272" r:id="rId17"/>
    <p:sldId id="274" r:id="rId18"/>
    <p:sldId id="273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35" autoAdjust="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CD25A9-1F03-47B9-B992-443CA26C8D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A906B49-11C5-4F63-94BE-C4AED0BDA42F}">
      <dgm:prSet/>
      <dgm:spPr/>
      <dgm:t>
        <a:bodyPr/>
        <a:lstStyle/>
        <a:p>
          <a:r>
            <a:rPr lang="en-US" b="0" i="0"/>
            <a:t>Define the Problem</a:t>
          </a:r>
          <a:endParaRPr lang="en-IN"/>
        </a:p>
      </dgm:t>
    </dgm:pt>
    <dgm:pt modelId="{9E57F84E-CA70-4302-B9A5-059F522859A3}" type="parTrans" cxnId="{F8D4E014-4C92-483A-ADBA-24E92698254D}">
      <dgm:prSet/>
      <dgm:spPr/>
      <dgm:t>
        <a:bodyPr/>
        <a:lstStyle/>
        <a:p>
          <a:endParaRPr lang="en-IN"/>
        </a:p>
      </dgm:t>
    </dgm:pt>
    <dgm:pt modelId="{1FE255AD-AFB6-4E25-806B-0816135258EA}" type="sibTrans" cxnId="{F8D4E014-4C92-483A-ADBA-24E92698254D}">
      <dgm:prSet/>
      <dgm:spPr/>
      <dgm:t>
        <a:bodyPr/>
        <a:lstStyle/>
        <a:p>
          <a:endParaRPr lang="en-IN"/>
        </a:p>
      </dgm:t>
    </dgm:pt>
    <dgm:pt modelId="{3081B889-2EAB-4799-A183-3E0DDBB80640}">
      <dgm:prSet/>
      <dgm:spPr/>
      <dgm:t>
        <a:bodyPr/>
        <a:lstStyle/>
        <a:p>
          <a:r>
            <a:rPr lang="en-US" b="0" i="0"/>
            <a:t>Gather and Prepare Data</a:t>
          </a:r>
          <a:endParaRPr lang="en-IN"/>
        </a:p>
      </dgm:t>
    </dgm:pt>
    <dgm:pt modelId="{30D05E13-6DC5-4828-9903-C1B366D2A9CE}" type="parTrans" cxnId="{36D4562A-3C89-4B78-A772-FE906B2154D6}">
      <dgm:prSet/>
      <dgm:spPr/>
      <dgm:t>
        <a:bodyPr/>
        <a:lstStyle/>
        <a:p>
          <a:endParaRPr lang="en-IN"/>
        </a:p>
      </dgm:t>
    </dgm:pt>
    <dgm:pt modelId="{095DF45E-9083-4D8F-9AB7-4AB084F4B833}" type="sibTrans" cxnId="{36D4562A-3C89-4B78-A772-FE906B2154D6}">
      <dgm:prSet/>
      <dgm:spPr/>
      <dgm:t>
        <a:bodyPr/>
        <a:lstStyle/>
        <a:p>
          <a:endParaRPr lang="en-IN"/>
        </a:p>
      </dgm:t>
    </dgm:pt>
    <dgm:pt modelId="{388A7537-1F67-45F4-A664-833DCAB0DFDB}">
      <dgm:prSet/>
      <dgm:spPr/>
      <dgm:t>
        <a:bodyPr/>
        <a:lstStyle/>
        <a:p>
          <a:r>
            <a:rPr lang="en-US" b="0" i="0"/>
            <a:t>Split the Data</a:t>
          </a:r>
          <a:endParaRPr lang="en-IN"/>
        </a:p>
      </dgm:t>
    </dgm:pt>
    <dgm:pt modelId="{AFCEF780-27A0-4B5D-ADF2-CC6D445B89A3}" type="parTrans" cxnId="{14836B2F-7E90-46FE-9A7E-99EC6EB33F88}">
      <dgm:prSet/>
      <dgm:spPr/>
      <dgm:t>
        <a:bodyPr/>
        <a:lstStyle/>
        <a:p>
          <a:endParaRPr lang="en-IN"/>
        </a:p>
      </dgm:t>
    </dgm:pt>
    <dgm:pt modelId="{056E90B3-2848-4159-A6F8-5F01E8663A2A}" type="sibTrans" cxnId="{14836B2F-7E90-46FE-9A7E-99EC6EB33F88}">
      <dgm:prSet/>
      <dgm:spPr/>
      <dgm:t>
        <a:bodyPr/>
        <a:lstStyle/>
        <a:p>
          <a:endParaRPr lang="en-IN"/>
        </a:p>
      </dgm:t>
    </dgm:pt>
    <dgm:pt modelId="{54DF69BB-D724-4393-8D2E-72F91953F074}">
      <dgm:prSet/>
      <dgm:spPr/>
      <dgm:t>
        <a:bodyPr/>
        <a:lstStyle/>
        <a:p>
          <a:r>
            <a:rPr lang="en-US" b="0" i="0"/>
            <a:t>Select a Model</a:t>
          </a:r>
          <a:endParaRPr lang="en-IN"/>
        </a:p>
      </dgm:t>
    </dgm:pt>
    <dgm:pt modelId="{C89E7099-DB02-46D1-8BC9-ADA59BB47F12}" type="parTrans" cxnId="{CD695951-674D-4AE6-B5BD-E86260CE73AE}">
      <dgm:prSet/>
      <dgm:spPr/>
      <dgm:t>
        <a:bodyPr/>
        <a:lstStyle/>
        <a:p>
          <a:endParaRPr lang="en-IN"/>
        </a:p>
      </dgm:t>
    </dgm:pt>
    <dgm:pt modelId="{1CB23620-9039-4E0D-B9CF-DBAA6526C001}" type="sibTrans" cxnId="{CD695951-674D-4AE6-B5BD-E86260CE73AE}">
      <dgm:prSet/>
      <dgm:spPr/>
      <dgm:t>
        <a:bodyPr/>
        <a:lstStyle/>
        <a:p>
          <a:endParaRPr lang="en-IN"/>
        </a:p>
      </dgm:t>
    </dgm:pt>
    <dgm:pt modelId="{747BFB5D-A3CE-4EFF-BAB0-9F05D15B00F0}">
      <dgm:prSet/>
      <dgm:spPr/>
      <dgm:t>
        <a:bodyPr/>
        <a:lstStyle/>
        <a:p>
          <a:r>
            <a:rPr lang="en-US" b="0" i="0"/>
            <a:t>Train the Model</a:t>
          </a:r>
          <a:endParaRPr lang="en-IN"/>
        </a:p>
      </dgm:t>
    </dgm:pt>
    <dgm:pt modelId="{02C42F93-F917-4A61-9164-D2B4F9DBF965}" type="parTrans" cxnId="{D2E6E1F5-E723-4231-8FAE-7CD1CBA142D2}">
      <dgm:prSet/>
      <dgm:spPr/>
      <dgm:t>
        <a:bodyPr/>
        <a:lstStyle/>
        <a:p>
          <a:endParaRPr lang="en-IN"/>
        </a:p>
      </dgm:t>
    </dgm:pt>
    <dgm:pt modelId="{6522B802-33B5-454C-9571-5515C85A4986}" type="sibTrans" cxnId="{D2E6E1F5-E723-4231-8FAE-7CD1CBA142D2}">
      <dgm:prSet/>
      <dgm:spPr/>
      <dgm:t>
        <a:bodyPr/>
        <a:lstStyle/>
        <a:p>
          <a:endParaRPr lang="en-IN"/>
        </a:p>
      </dgm:t>
    </dgm:pt>
    <dgm:pt modelId="{0814DF3E-CB45-42E0-9892-7C707DB5CCD9}">
      <dgm:prSet/>
      <dgm:spPr/>
      <dgm:t>
        <a:bodyPr/>
        <a:lstStyle/>
        <a:p>
          <a:r>
            <a:rPr lang="en-US" b="0" i="0"/>
            <a:t>Evaluate and Tune the Model</a:t>
          </a:r>
          <a:endParaRPr lang="en-IN"/>
        </a:p>
      </dgm:t>
    </dgm:pt>
    <dgm:pt modelId="{55763040-FF7B-453B-9FA0-0CF160E207FC}" type="parTrans" cxnId="{F300020C-40DC-4B3A-935C-BEAE8691628B}">
      <dgm:prSet/>
      <dgm:spPr/>
      <dgm:t>
        <a:bodyPr/>
        <a:lstStyle/>
        <a:p>
          <a:endParaRPr lang="en-IN"/>
        </a:p>
      </dgm:t>
    </dgm:pt>
    <dgm:pt modelId="{AD329ABA-3FFD-4A09-B8C1-A3E2F8B26FDF}" type="sibTrans" cxnId="{F300020C-40DC-4B3A-935C-BEAE8691628B}">
      <dgm:prSet/>
      <dgm:spPr/>
      <dgm:t>
        <a:bodyPr/>
        <a:lstStyle/>
        <a:p>
          <a:endParaRPr lang="en-IN"/>
        </a:p>
      </dgm:t>
    </dgm:pt>
    <dgm:pt modelId="{A0662EF9-F92C-4816-B81F-90F927389ACC}">
      <dgm:prSet/>
      <dgm:spPr/>
      <dgm:t>
        <a:bodyPr/>
        <a:lstStyle/>
        <a:p>
          <a:r>
            <a:rPr lang="en-US" b="0" i="0"/>
            <a:t>Test the Model</a:t>
          </a:r>
          <a:endParaRPr lang="en-IN"/>
        </a:p>
      </dgm:t>
    </dgm:pt>
    <dgm:pt modelId="{9CCE151F-1E9E-4444-A75E-72071463ECF2}" type="parTrans" cxnId="{62825B71-C1D6-4AE4-9A38-F5F8DC48F11E}">
      <dgm:prSet/>
      <dgm:spPr/>
      <dgm:t>
        <a:bodyPr/>
        <a:lstStyle/>
        <a:p>
          <a:endParaRPr lang="en-IN"/>
        </a:p>
      </dgm:t>
    </dgm:pt>
    <dgm:pt modelId="{E0EF3719-72EC-4194-9618-D2FD1CD80CD7}" type="sibTrans" cxnId="{62825B71-C1D6-4AE4-9A38-F5F8DC48F11E}">
      <dgm:prSet/>
      <dgm:spPr/>
      <dgm:t>
        <a:bodyPr/>
        <a:lstStyle/>
        <a:p>
          <a:endParaRPr lang="en-IN"/>
        </a:p>
      </dgm:t>
    </dgm:pt>
    <dgm:pt modelId="{F0443F20-8FD4-4124-8FC2-BB10FF864DE2}">
      <dgm:prSet/>
      <dgm:spPr/>
      <dgm:t>
        <a:bodyPr/>
        <a:lstStyle/>
        <a:p>
          <a:r>
            <a:rPr lang="en-US" b="0" i="0"/>
            <a:t>Deploy the Model</a:t>
          </a:r>
          <a:endParaRPr lang="en-IN"/>
        </a:p>
      </dgm:t>
    </dgm:pt>
    <dgm:pt modelId="{C09F2DA5-E3A1-4F6B-9B83-9E3F8A90AB52}" type="parTrans" cxnId="{7C3F6A17-99CA-4AD5-B6A9-DF91919F1176}">
      <dgm:prSet/>
      <dgm:spPr/>
      <dgm:t>
        <a:bodyPr/>
        <a:lstStyle/>
        <a:p>
          <a:endParaRPr lang="en-IN"/>
        </a:p>
      </dgm:t>
    </dgm:pt>
    <dgm:pt modelId="{9308B294-73D7-439B-9999-B71972D896B7}" type="sibTrans" cxnId="{7C3F6A17-99CA-4AD5-B6A9-DF91919F1176}">
      <dgm:prSet/>
      <dgm:spPr/>
      <dgm:t>
        <a:bodyPr/>
        <a:lstStyle/>
        <a:p>
          <a:endParaRPr lang="en-IN"/>
        </a:p>
      </dgm:t>
    </dgm:pt>
    <dgm:pt modelId="{5CEF2A7E-0007-4968-BC74-18CB70F357C9}">
      <dgm:prSet/>
      <dgm:spPr/>
      <dgm:t>
        <a:bodyPr/>
        <a:lstStyle/>
        <a:p>
          <a:r>
            <a:rPr lang="en-US" b="0" i="0"/>
            <a:t>Monitor and Maintain</a:t>
          </a:r>
          <a:endParaRPr lang="en-IN"/>
        </a:p>
      </dgm:t>
    </dgm:pt>
    <dgm:pt modelId="{775B5BEE-2F21-49D8-9614-4DBFA2EE1DEE}" type="parTrans" cxnId="{4E6C6123-8CDA-4BA1-8EF2-8E1D8238680D}">
      <dgm:prSet/>
      <dgm:spPr/>
      <dgm:t>
        <a:bodyPr/>
        <a:lstStyle/>
        <a:p>
          <a:endParaRPr lang="en-IN"/>
        </a:p>
      </dgm:t>
    </dgm:pt>
    <dgm:pt modelId="{30A56D6D-E555-4F68-9203-7AEEDA317C72}" type="sibTrans" cxnId="{4E6C6123-8CDA-4BA1-8EF2-8E1D8238680D}">
      <dgm:prSet/>
      <dgm:spPr/>
      <dgm:t>
        <a:bodyPr/>
        <a:lstStyle/>
        <a:p>
          <a:endParaRPr lang="en-IN"/>
        </a:p>
      </dgm:t>
    </dgm:pt>
    <dgm:pt modelId="{6300BE4F-B329-4D46-9F9A-0A9387E68F6A}">
      <dgm:prSet/>
      <dgm:spPr/>
      <dgm:t>
        <a:bodyPr/>
        <a:lstStyle/>
        <a:p>
          <a:r>
            <a:rPr lang="en-US" b="0" i="0"/>
            <a:t>Iterate and Improve</a:t>
          </a:r>
          <a:endParaRPr lang="en-IN"/>
        </a:p>
      </dgm:t>
    </dgm:pt>
    <dgm:pt modelId="{636C6891-359F-4CFE-B663-13ABD5D7076E}" type="parTrans" cxnId="{56A5424C-A352-4259-8F41-8E77BB53C86F}">
      <dgm:prSet/>
      <dgm:spPr/>
      <dgm:t>
        <a:bodyPr/>
        <a:lstStyle/>
        <a:p>
          <a:endParaRPr lang="en-IN"/>
        </a:p>
      </dgm:t>
    </dgm:pt>
    <dgm:pt modelId="{5C0B64AA-F6FD-4647-A4F9-BE617F78F102}" type="sibTrans" cxnId="{56A5424C-A352-4259-8F41-8E77BB53C86F}">
      <dgm:prSet/>
      <dgm:spPr/>
      <dgm:t>
        <a:bodyPr/>
        <a:lstStyle/>
        <a:p>
          <a:endParaRPr lang="en-IN"/>
        </a:p>
      </dgm:t>
    </dgm:pt>
    <dgm:pt modelId="{C14E5F1A-4B09-42C3-959E-4288932574F0}" type="pres">
      <dgm:prSet presAssocID="{14CD25A9-1F03-47B9-B992-443CA26C8D60}" presName="Name0" presStyleCnt="0">
        <dgm:presLayoutVars>
          <dgm:dir/>
          <dgm:resizeHandles val="exact"/>
        </dgm:presLayoutVars>
      </dgm:prSet>
      <dgm:spPr/>
    </dgm:pt>
    <dgm:pt modelId="{50DA9E5A-1403-44EB-A32B-BB1842CAB934}" type="pres">
      <dgm:prSet presAssocID="{14CD25A9-1F03-47B9-B992-443CA26C8D60}" presName="arrow" presStyleLbl="bgShp" presStyleIdx="0" presStyleCnt="1"/>
      <dgm:spPr/>
    </dgm:pt>
    <dgm:pt modelId="{9D037AAD-4D7C-4173-B6BA-D4DC27C1BC74}" type="pres">
      <dgm:prSet presAssocID="{14CD25A9-1F03-47B9-B992-443CA26C8D60}" presName="points" presStyleCnt="0"/>
      <dgm:spPr/>
    </dgm:pt>
    <dgm:pt modelId="{CBAE329C-A8AD-40FA-A975-CA13AC630117}" type="pres">
      <dgm:prSet presAssocID="{6A906B49-11C5-4F63-94BE-C4AED0BDA42F}" presName="compositeA" presStyleCnt="0"/>
      <dgm:spPr/>
    </dgm:pt>
    <dgm:pt modelId="{A97CDD18-9B2B-4EEA-8CE4-9764E953C4C7}" type="pres">
      <dgm:prSet presAssocID="{6A906B49-11C5-4F63-94BE-C4AED0BDA42F}" presName="textA" presStyleLbl="revTx" presStyleIdx="0" presStyleCnt="10">
        <dgm:presLayoutVars>
          <dgm:bulletEnabled val="1"/>
        </dgm:presLayoutVars>
      </dgm:prSet>
      <dgm:spPr/>
    </dgm:pt>
    <dgm:pt modelId="{910C1CA2-E234-4C75-B216-C9C1BE13D2A8}" type="pres">
      <dgm:prSet presAssocID="{6A906B49-11C5-4F63-94BE-C4AED0BDA42F}" presName="circleA" presStyleLbl="node1" presStyleIdx="0" presStyleCnt="10"/>
      <dgm:spPr/>
    </dgm:pt>
    <dgm:pt modelId="{85F571F7-8699-4435-99CB-C58AE3E7703F}" type="pres">
      <dgm:prSet presAssocID="{6A906B49-11C5-4F63-94BE-C4AED0BDA42F}" presName="spaceA" presStyleCnt="0"/>
      <dgm:spPr/>
    </dgm:pt>
    <dgm:pt modelId="{26C6DF6C-8A83-4A66-AF3E-BCB54D3C77B8}" type="pres">
      <dgm:prSet presAssocID="{1FE255AD-AFB6-4E25-806B-0816135258EA}" presName="space" presStyleCnt="0"/>
      <dgm:spPr/>
    </dgm:pt>
    <dgm:pt modelId="{8A09751C-353A-43CC-8F3A-0E6F0BE1D909}" type="pres">
      <dgm:prSet presAssocID="{3081B889-2EAB-4799-A183-3E0DDBB80640}" presName="compositeB" presStyleCnt="0"/>
      <dgm:spPr/>
    </dgm:pt>
    <dgm:pt modelId="{63969E6C-B43D-4363-9158-5F66729B77FA}" type="pres">
      <dgm:prSet presAssocID="{3081B889-2EAB-4799-A183-3E0DDBB80640}" presName="textB" presStyleLbl="revTx" presStyleIdx="1" presStyleCnt="10">
        <dgm:presLayoutVars>
          <dgm:bulletEnabled val="1"/>
        </dgm:presLayoutVars>
      </dgm:prSet>
      <dgm:spPr/>
    </dgm:pt>
    <dgm:pt modelId="{D652C6D1-7FDB-419C-A501-845CD779CB22}" type="pres">
      <dgm:prSet presAssocID="{3081B889-2EAB-4799-A183-3E0DDBB80640}" presName="circleB" presStyleLbl="node1" presStyleIdx="1" presStyleCnt="10"/>
      <dgm:spPr/>
    </dgm:pt>
    <dgm:pt modelId="{B9C572A8-73CA-4F87-B496-8E9A11AE3CA1}" type="pres">
      <dgm:prSet presAssocID="{3081B889-2EAB-4799-A183-3E0DDBB80640}" presName="spaceB" presStyleCnt="0"/>
      <dgm:spPr/>
    </dgm:pt>
    <dgm:pt modelId="{5A4F64C6-01C7-4B4F-8D14-43EACA78FA75}" type="pres">
      <dgm:prSet presAssocID="{095DF45E-9083-4D8F-9AB7-4AB084F4B833}" presName="space" presStyleCnt="0"/>
      <dgm:spPr/>
    </dgm:pt>
    <dgm:pt modelId="{7E3CE02E-2503-4B41-B088-EADEB1C81E15}" type="pres">
      <dgm:prSet presAssocID="{388A7537-1F67-45F4-A664-833DCAB0DFDB}" presName="compositeA" presStyleCnt="0"/>
      <dgm:spPr/>
    </dgm:pt>
    <dgm:pt modelId="{C04C16E6-4D73-4DAF-B031-775A9D2EB320}" type="pres">
      <dgm:prSet presAssocID="{388A7537-1F67-45F4-A664-833DCAB0DFDB}" presName="textA" presStyleLbl="revTx" presStyleIdx="2" presStyleCnt="10">
        <dgm:presLayoutVars>
          <dgm:bulletEnabled val="1"/>
        </dgm:presLayoutVars>
      </dgm:prSet>
      <dgm:spPr/>
    </dgm:pt>
    <dgm:pt modelId="{CF205DC6-DA0A-4F63-9E62-A6986A66AA3E}" type="pres">
      <dgm:prSet presAssocID="{388A7537-1F67-45F4-A664-833DCAB0DFDB}" presName="circleA" presStyleLbl="node1" presStyleIdx="2" presStyleCnt="10"/>
      <dgm:spPr/>
    </dgm:pt>
    <dgm:pt modelId="{2A2415CE-94C8-48CA-8D63-244D0DAC6CDD}" type="pres">
      <dgm:prSet presAssocID="{388A7537-1F67-45F4-A664-833DCAB0DFDB}" presName="spaceA" presStyleCnt="0"/>
      <dgm:spPr/>
    </dgm:pt>
    <dgm:pt modelId="{26534859-FF07-4CF1-94C1-78910433C13E}" type="pres">
      <dgm:prSet presAssocID="{056E90B3-2848-4159-A6F8-5F01E8663A2A}" presName="space" presStyleCnt="0"/>
      <dgm:spPr/>
    </dgm:pt>
    <dgm:pt modelId="{274FEC50-1180-4AFB-BF53-99605B1D53FC}" type="pres">
      <dgm:prSet presAssocID="{54DF69BB-D724-4393-8D2E-72F91953F074}" presName="compositeB" presStyleCnt="0"/>
      <dgm:spPr/>
    </dgm:pt>
    <dgm:pt modelId="{A5966E7A-2DE7-4560-A4D9-E32DC565BFC7}" type="pres">
      <dgm:prSet presAssocID="{54DF69BB-D724-4393-8D2E-72F91953F074}" presName="textB" presStyleLbl="revTx" presStyleIdx="3" presStyleCnt="10">
        <dgm:presLayoutVars>
          <dgm:bulletEnabled val="1"/>
        </dgm:presLayoutVars>
      </dgm:prSet>
      <dgm:spPr/>
    </dgm:pt>
    <dgm:pt modelId="{7AA0A1DB-2476-48CC-B0F0-2137B69615D1}" type="pres">
      <dgm:prSet presAssocID="{54DF69BB-D724-4393-8D2E-72F91953F074}" presName="circleB" presStyleLbl="node1" presStyleIdx="3" presStyleCnt="10"/>
      <dgm:spPr/>
    </dgm:pt>
    <dgm:pt modelId="{B7752929-74BB-4B28-9F44-F1A65FFFCE8A}" type="pres">
      <dgm:prSet presAssocID="{54DF69BB-D724-4393-8D2E-72F91953F074}" presName="spaceB" presStyleCnt="0"/>
      <dgm:spPr/>
    </dgm:pt>
    <dgm:pt modelId="{DCD74318-99D1-424B-8E7A-C23AA1E87710}" type="pres">
      <dgm:prSet presAssocID="{1CB23620-9039-4E0D-B9CF-DBAA6526C001}" presName="space" presStyleCnt="0"/>
      <dgm:spPr/>
    </dgm:pt>
    <dgm:pt modelId="{CBD5FB79-4689-4E6B-8827-790F4ECD4017}" type="pres">
      <dgm:prSet presAssocID="{747BFB5D-A3CE-4EFF-BAB0-9F05D15B00F0}" presName="compositeA" presStyleCnt="0"/>
      <dgm:spPr/>
    </dgm:pt>
    <dgm:pt modelId="{E1EA3211-0C2F-460C-A0A8-8DD26886609C}" type="pres">
      <dgm:prSet presAssocID="{747BFB5D-A3CE-4EFF-BAB0-9F05D15B00F0}" presName="textA" presStyleLbl="revTx" presStyleIdx="4" presStyleCnt="10">
        <dgm:presLayoutVars>
          <dgm:bulletEnabled val="1"/>
        </dgm:presLayoutVars>
      </dgm:prSet>
      <dgm:spPr/>
    </dgm:pt>
    <dgm:pt modelId="{3FCAC5A8-71F1-44BE-BF4F-7F81B1F43117}" type="pres">
      <dgm:prSet presAssocID="{747BFB5D-A3CE-4EFF-BAB0-9F05D15B00F0}" presName="circleA" presStyleLbl="node1" presStyleIdx="4" presStyleCnt="10"/>
      <dgm:spPr/>
    </dgm:pt>
    <dgm:pt modelId="{D6F0DF7C-3F35-4386-8CAF-1764EC6F04F7}" type="pres">
      <dgm:prSet presAssocID="{747BFB5D-A3CE-4EFF-BAB0-9F05D15B00F0}" presName="spaceA" presStyleCnt="0"/>
      <dgm:spPr/>
    </dgm:pt>
    <dgm:pt modelId="{C20A3D65-817F-453A-AAE0-C6E441D81D39}" type="pres">
      <dgm:prSet presAssocID="{6522B802-33B5-454C-9571-5515C85A4986}" presName="space" presStyleCnt="0"/>
      <dgm:spPr/>
    </dgm:pt>
    <dgm:pt modelId="{DBDF68F0-CD6F-4DF5-AE0A-0E11235FE0F9}" type="pres">
      <dgm:prSet presAssocID="{0814DF3E-CB45-42E0-9892-7C707DB5CCD9}" presName="compositeB" presStyleCnt="0"/>
      <dgm:spPr/>
    </dgm:pt>
    <dgm:pt modelId="{EAB0AC65-601B-414D-A2A6-CF5E22C5B385}" type="pres">
      <dgm:prSet presAssocID="{0814DF3E-CB45-42E0-9892-7C707DB5CCD9}" presName="textB" presStyleLbl="revTx" presStyleIdx="5" presStyleCnt="10">
        <dgm:presLayoutVars>
          <dgm:bulletEnabled val="1"/>
        </dgm:presLayoutVars>
      </dgm:prSet>
      <dgm:spPr/>
    </dgm:pt>
    <dgm:pt modelId="{11D0778A-C2F9-480B-9A04-D04336F5E09F}" type="pres">
      <dgm:prSet presAssocID="{0814DF3E-CB45-42E0-9892-7C707DB5CCD9}" presName="circleB" presStyleLbl="node1" presStyleIdx="5" presStyleCnt="10"/>
      <dgm:spPr/>
    </dgm:pt>
    <dgm:pt modelId="{5B307E8A-E5D0-44BB-86D0-D0342ECA4A56}" type="pres">
      <dgm:prSet presAssocID="{0814DF3E-CB45-42E0-9892-7C707DB5CCD9}" presName="spaceB" presStyleCnt="0"/>
      <dgm:spPr/>
    </dgm:pt>
    <dgm:pt modelId="{BD5112FF-6D58-496D-A76A-3D12FEC5EBF5}" type="pres">
      <dgm:prSet presAssocID="{AD329ABA-3FFD-4A09-B8C1-A3E2F8B26FDF}" presName="space" presStyleCnt="0"/>
      <dgm:spPr/>
    </dgm:pt>
    <dgm:pt modelId="{DECAF1EA-5B97-4F13-82CA-13EFC18D49B2}" type="pres">
      <dgm:prSet presAssocID="{A0662EF9-F92C-4816-B81F-90F927389ACC}" presName="compositeA" presStyleCnt="0"/>
      <dgm:spPr/>
    </dgm:pt>
    <dgm:pt modelId="{1AE868D4-E868-427A-92AB-1DFD70A1FAE4}" type="pres">
      <dgm:prSet presAssocID="{A0662EF9-F92C-4816-B81F-90F927389ACC}" presName="textA" presStyleLbl="revTx" presStyleIdx="6" presStyleCnt="10">
        <dgm:presLayoutVars>
          <dgm:bulletEnabled val="1"/>
        </dgm:presLayoutVars>
      </dgm:prSet>
      <dgm:spPr/>
    </dgm:pt>
    <dgm:pt modelId="{C0D73887-F732-428B-B1F9-0CE40BC8425B}" type="pres">
      <dgm:prSet presAssocID="{A0662EF9-F92C-4816-B81F-90F927389ACC}" presName="circleA" presStyleLbl="node1" presStyleIdx="6" presStyleCnt="10"/>
      <dgm:spPr/>
    </dgm:pt>
    <dgm:pt modelId="{41F17A5A-DE94-40DE-B473-0C162E14E266}" type="pres">
      <dgm:prSet presAssocID="{A0662EF9-F92C-4816-B81F-90F927389ACC}" presName="spaceA" presStyleCnt="0"/>
      <dgm:spPr/>
    </dgm:pt>
    <dgm:pt modelId="{CFFBA32B-F38B-4D0C-832E-A18DE0E15849}" type="pres">
      <dgm:prSet presAssocID="{E0EF3719-72EC-4194-9618-D2FD1CD80CD7}" presName="space" presStyleCnt="0"/>
      <dgm:spPr/>
    </dgm:pt>
    <dgm:pt modelId="{BE49AECC-BBE3-47D4-AC03-C454E33EE4C1}" type="pres">
      <dgm:prSet presAssocID="{F0443F20-8FD4-4124-8FC2-BB10FF864DE2}" presName="compositeB" presStyleCnt="0"/>
      <dgm:spPr/>
    </dgm:pt>
    <dgm:pt modelId="{182CE6E2-3482-4ABA-A0F3-4130D3187D42}" type="pres">
      <dgm:prSet presAssocID="{F0443F20-8FD4-4124-8FC2-BB10FF864DE2}" presName="textB" presStyleLbl="revTx" presStyleIdx="7" presStyleCnt="10">
        <dgm:presLayoutVars>
          <dgm:bulletEnabled val="1"/>
        </dgm:presLayoutVars>
      </dgm:prSet>
      <dgm:spPr/>
    </dgm:pt>
    <dgm:pt modelId="{8A350718-0F8D-4A7A-973E-786E221D701D}" type="pres">
      <dgm:prSet presAssocID="{F0443F20-8FD4-4124-8FC2-BB10FF864DE2}" presName="circleB" presStyleLbl="node1" presStyleIdx="7" presStyleCnt="10"/>
      <dgm:spPr/>
    </dgm:pt>
    <dgm:pt modelId="{C2CD6AF8-FEFE-46B7-838B-BA4B190CB555}" type="pres">
      <dgm:prSet presAssocID="{F0443F20-8FD4-4124-8FC2-BB10FF864DE2}" presName="spaceB" presStyleCnt="0"/>
      <dgm:spPr/>
    </dgm:pt>
    <dgm:pt modelId="{74180699-2985-46D1-A4A6-F1120295A059}" type="pres">
      <dgm:prSet presAssocID="{9308B294-73D7-439B-9999-B71972D896B7}" presName="space" presStyleCnt="0"/>
      <dgm:spPr/>
    </dgm:pt>
    <dgm:pt modelId="{46F26DAA-ABD8-490F-AF4C-B1448A773931}" type="pres">
      <dgm:prSet presAssocID="{5CEF2A7E-0007-4968-BC74-18CB70F357C9}" presName="compositeA" presStyleCnt="0"/>
      <dgm:spPr/>
    </dgm:pt>
    <dgm:pt modelId="{89A535D6-F29A-4838-946A-D97C00FB72D9}" type="pres">
      <dgm:prSet presAssocID="{5CEF2A7E-0007-4968-BC74-18CB70F357C9}" presName="textA" presStyleLbl="revTx" presStyleIdx="8" presStyleCnt="10">
        <dgm:presLayoutVars>
          <dgm:bulletEnabled val="1"/>
        </dgm:presLayoutVars>
      </dgm:prSet>
      <dgm:spPr/>
    </dgm:pt>
    <dgm:pt modelId="{CA9896AD-BCC0-426D-88D7-5E4A173A9B47}" type="pres">
      <dgm:prSet presAssocID="{5CEF2A7E-0007-4968-BC74-18CB70F357C9}" presName="circleA" presStyleLbl="node1" presStyleIdx="8" presStyleCnt="10"/>
      <dgm:spPr/>
    </dgm:pt>
    <dgm:pt modelId="{AE160C25-241B-419B-B9FF-C2D04DBFF346}" type="pres">
      <dgm:prSet presAssocID="{5CEF2A7E-0007-4968-BC74-18CB70F357C9}" presName="spaceA" presStyleCnt="0"/>
      <dgm:spPr/>
    </dgm:pt>
    <dgm:pt modelId="{C96639F6-9919-4B8D-8F18-A1629F1CD55F}" type="pres">
      <dgm:prSet presAssocID="{30A56D6D-E555-4F68-9203-7AEEDA317C72}" presName="space" presStyleCnt="0"/>
      <dgm:spPr/>
    </dgm:pt>
    <dgm:pt modelId="{3D8068D1-DEFB-48D9-A742-8FE460B9568A}" type="pres">
      <dgm:prSet presAssocID="{6300BE4F-B329-4D46-9F9A-0A9387E68F6A}" presName="compositeB" presStyleCnt="0"/>
      <dgm:spPr/>
    </dgm:pt>
    <dgm:pt modelId="{EE55BF7C-C01C-423B-BE26-5108D412BE65}" type="pres">
      <dgm:prSet presAssocID="{6300BE4F-B329-4D46-9F9A-0A9387E68F6A}" presName="textB" presStyleLbl="revTx" presStyleIdx="9" presStyleCnt="10">
        <dgm:presLayoutVars>
          <dgm:bulletEnabled val="1"/>
        </dgm:presLayoutVars>
      </dgm:prSet>
      <dgm:spPr/>
    </dgm:pt>
    <dgm:pt modelId="{58367EFA-BFD4-4D78-B5D8-22385B208003}" type="pres">
      <dgm:prSet presAssocID="{6300BE4F-B329-4D46-9F9A-0A9387E68F6A}" presName="circleB" presStyleLbl="node1" presStyleIdx="9" presStyleCnt="10"/>
      <dgm:spPr/>
    </dgm:pt>
    <dgm:pt modelId="{80435217-1748-4B4A-B0B4-68BAE305A10C}" type="pres">
      <dgm:prSet presAssocID="{6300BE4F-B329-4D46-9F9A-0A9387E68F6A}" presName="spaceB" presStyleCnt="0"/>
      <dgm:spPr/>
    </dgm:pt>
  </dgm:ptLst>
  <dgm:cxnLst>
    <dgm:cxn modelId="{8A58B507-2874-4ED4-B355-BE2A249DCD4B}" type="presOf" srcId="{747BFB5D-A3CE-4EFF-BAB0-9F05D15B00F0}" destId="{E1EA3211-0C2F-460C-A0A8-8DD26886609C}" srcOrd="0" destOrd="0" presId="urn:microsoft.com/office/officeart/2005/8/layout/hProcess11"/>
    <dgm:cxn modelId="{3786550A-9883-408B-A7C8-646797C75E33}" type="presOf" srcId="{388A7537-1F67-45F4-A664-833DCAB0DFDB}" destId="{C04C16E6-4D73-4DAF-B031-775A9D2EB320}" srcOrd="0" destOrd="0" presId="urn:microsoft.com/office/officeart/2005/8/layout/hProcess11"/>
    <dgm:cxn modelId="{F300020C-40DC-4B3A-935C-BEAE8691628B}" srcId="{14CD25A9-1F03-47B9-B992-443CA26C8D60}" destId="{0814DF3E-CB45-42E0-9892-7C707DB5CCD9}" srcOrd="5" destOrd="0" parTransId="{55763040-FF7B-453B-9FA0-0CF160E207FC}" sibTransId="{AD329ABA-3FFD-4A09-B8C1-A3E2F8B26FDF}"/>
    <dgm:cxn modelId="{931F3A13-B701-462D-ADA2-64267B40FA41}" type="presOf" srcId="{0814DF3E-CB45-42E0-9892-7C707DB5CCD9}" destId="{EAB0AC65-601B-414D-A2A6-CF5E22C5B385}" srcOrd="0" destOrd="0" presId="urn:microsoft.com/office/officeart/2005/8/layout/hProcess11"/>
    <dgm:cxn modelId="{F8D4E014-4C92-483A-ADBA-24E92698254D}" srcId="{14CD25A9-1F03-47B9-B992-443CA26C8D60}" destId="{6A906B49-11C5-4F63-94BE-C4AED0BDA42F}" srcOrd="0" destOrd="0" parTransId="{9E57F84E-CA70-4302-B9A5-059F522859A3}" sibTransId="{1FE255AD-AFB6-4E25-806B-0816135258EA}"/>
    <dgm:cxn modelId="{7A8D4C15-6B0C-4B45-808A-D3BE29ABAF11}" type="presOf" srcId="{3081B889-2EAB-4799-A183-3E0DDBB80640}" destId="{63969E6C-B43D-4363-9158-5F66729B77FA}" srcOrd="0" destOrd="0" presId="urn:microsoft.com/office/officeart/2005/8/layout/hProcess11"/>
    <dgm:cxn modelId="{7C3F6A17-99CA-4AD5-B6A9-DF91919F1176}" srcId="{14CD25A9-1F03-47B9-B992-443CA26C8D60}" destId="{F0443F20-8FD4-4124-8FC2-BB10FF864DE2}" srcOrd="7" destOrd="0" parTransId="{C09F2DA5-E3A1-4F6B-9B83-9E3F8A90AB52}" sibTransId="{9308B294-73D7-439B-9999-B71972D896B7}"/>
    <dgm:cxn modelId="{4E6C6123-8CDA-4BA1-8EF2-8E1D8238680D}" srcId="{14CD25A9-1F03-47B9-B992-443CA26C8D60}" destId="{5CEF2A7E-0007-4968-BC74-18CB70F357C9}" srcOrd="8" destOrd="0" parTransId="{775B5BEE-2F21-49D8-9614-4DBFA2EE1DEE}" sibTransId="{30A56D6D-E555-4F68-9203-7AEEDA317C72}"/>
    <dgm:cxn modelId="{36D4562A-3C89-4B78-A772-FE906B2154D6}" srcId="{14CD25A9-1F03-47B9-B992-443CA26C8D60}" destId="{3081B889-2EAB-4799-A183-3E0DDBB80640}" srcOrd="1" destOrd="0" parTransId="{30D05E13-6DC5-4828-9903-C1B366D2A9CE}" sibTransId="{095DF45E-9083-4D8F-9AB7-4AB084F4B833}"/>
    <dgm:cxn modelId="{14836B2F-7E90-46FE-9A7E-99EC6EB33F88}" srcId="{14CD25A9-1F03-47B9-B992-443CA26C8D60}" destId="{388A7537-1F67-45F4-A664-833DCAB0DFDB}" srcOrd="2" destOrd="0" parTransId="{AFCEF780-27A0-4B5D-ADF2-CC6D445B89A3}" sibTransId="{056E90B3-2848-4159-A6F8-5F01E8663A2A}"/>
    <dgm:cxn modelId="{0DB79632-A99E-4CCC-B720-06457F2E1017}" type="presOf" srcId="{6A906B49-11C5-4F63-94BE-C4AED0BDA42F}" destId="{A97CDD18-9B2B-4EEA-8CE4-9764E953C4C7}" srcOrd="0" destOrd="0" presId="urn:microsoft.com/office/officeart/2005/8/layout/hProcess11"/>
    <dgm:cxn modelId="{19761242-DEE8-48F1-98BB-FEE1F3D4D8D2}" type="presOf" srcId="{6300BE4F-B329-4D46-9F9A-0A9387E68F6A}" destId="{EE55BF7C-C01C-423B-BE26-5108D412BE65}" srcOrd="0" destOrd="0" presId="urn:microsoft.com/office/officeart/2005/8/layout/hProcess11"/>
    <dgm:cxn modelId="{56A5424C-A352-4259-8F41-8E77BB53C86F}" srcId="{14CD25A9-1F03-47B9-B992-443CA26C8D60}" destId="{6300BE4F-B329-4D46-9F9A-0A9387E68F6A}" srcOrd="9" destOrd="0" parTransId="{636C6891-359F-4CFE-B663-13ABD5D7076E}" sibTransId="{5C0B64AA-F6FD-4647-A4F9-BE617F78F102}"/>
    <dgm:cxn modelId="{62825B71-C1D6-4AE4-9A38-F5F8DC48F11E}" srcId="{14CD25A9-1F03-47B9-B992-443CA26C8D60}" destId="{A0662EF9-F92C-4816-B81F-90F927389ACC}" srcOrd="6" destOrd="0" parTransId="{9CCE151F-1E9E-4444-A75E-72071463ECF2}" sibTransId="{E0EF3719-72EC-4194-9618-D2FD1CD80CD7}"/>
    <dgm:cxn modelId="{CD695951-674D-4AE6-B5BD-E86260CE73AE}" srcId="{14CD25A9-1F03-47B9-B992-443CA26C8D60}" destId="{54DF69BB-D724-4393-8D2E-72F91953F074}" srcOrd="3" destOrd="0" parTransId="{C89E7099-DB02-46D1-8BC9-ADA59BB47F12}" sibTransId="{1CB23620-9039-4E0D-B9CF-DBAA6526C001}"/>
    <dgm:cxn modelId="{0661A67B-CE8B-400F-B96C-37811B028AF5}" type="presOf" srcId="{54DF69BB-D724-4393-8D2E-72F91953F074}" destId="{A5966E7A-2DE7-4560-A4D9-E32DC565BFC7}" srcOrd="0" destOrd="0" presId="urn:microsoft.com/office/officeart/2005/8/layout/hProcess11"/>
    <dgm:cxn modelId="{5BAE6192-5F03-4575-BE1F-196CFE1BCD7F}" type="presOf" srcId="{14CD25A9-1F03-47B9-B992-443CA26C8D60}" destId="{C14E5F1A-4B09-42C3-959E-4288932574F0}" srcOrd="0" destOrd="0" presId="urn:microsoft.com/office/officeart/2005/8/layout/hProcess11"/>
    <dgm:cxn modelId="{A74D2395-1EE8-48F6-B837-D9480F863930}" type="presOf" srcId="{F0443F20-8FD4-4124-8FC2-BB10FF864DE2}" destId="{182CE6E2-3482-4ABA-A0F3-4130D3187D42}" srcOrd="0" destOrd="0" presId="urn:microsoft.com/office/officeart/2005/8/layout/hProcess11"/>
    <dgm:cxn modelId="{1D6195C4-64C8-4ACD-BF74-3EE8DE0181BE}" type="presOf" srcId="{A0662EF9-F92C-4816-B81F-90F927389ACC}" destId="{1AE868D4-E868-427A-92AB-1DFD70A1FAE4}" srcOrd="0" destOrd="0" presId="urn:microsoft.com/office/officeart/2005/8/layout/hProcess11"/>
    <dgm:cxn modelId="{F07CE1C7-8EFF-4E14-BC94-C1A52B36FB63}" type="presOf" srcId="{5CEF2A7E-0007-4968-BC74-18CB70F357C9}" destId="{89A535D6-F29A-4838-946A-D97C00FB72D9}" srcOrd="0" destOrd="0" presId="urn:microsoft.com/office/officeart/2005/8/layout/hProcess11"/>
    <dgm:cxn modelId="{D2E6E1F5-E723-4231-8FAE-7CD1CBA142D2}" srcId="{14CD25A9-1F03-47B9-B992-443CA26C8D60}" destId="{747BFB5D-A3CE-4EFF-BAB0-9F05D15B00F0}" srcOrd="4" destOrd="0" parTransId="{02C42F93-F917-4A61-9164-D2B4F9DBF965}" sibTransId="{6522B802-33B5-454C-9571-5515C85A4986}"/>
    <dgm:cxn modelId="{215F60A4-C92F-4F59-983D-BEEA0723B4EF}" type="presParOf" srcId="{C14E5F1A-4B09-42C3-959E-4288932574F0}" destId="{50DA9E5A-1403-44EB-A32B-BB1842CAB934}" srcOrd="0" destOrd="0" presId="urn:microsoft.com/office/officeart/2005/8/layout/hProcess11"/>
    <dgm:cxn modelId="{519EECF6-5137-405A-8F23-8AEB8EF74014}" type="presParOf" srcId="{C14E5F1A-4B09-42C3-959E-4288932574F0}" destId="{9D037AAD-4D7C-4173-B6BA-D4DC27C1BC74}" srcOrd="1" destOrd="0" presId="urn:microsoft.com/office/officeart/2005/8/layout/hProcess11"/>
    <dgm:cxn modelId="{746BDA04-40F2-4954-A5FD-56F22893F8CF}" type="presParOf" srcId="{9D037AAD-4D7C-4173-B6BA-D4DC27C1BC74}" destId="{CBAE329C-A8AD-40FA-A975-CA13AC630117}" srcOrd="0" destOrd="0" presId="urn:microsoft.com/office/officeart/2005/8/layout/hProcess11"/>
    <dgm:cxn modelId="{683633E0-3CB8-4DE7-B92C-45951DEC50A9}" type="presParOf" srcId="{CBAE329C-A8AD-40FA-A975-CA13AC630117}" destId="{A97CDD18-9B2B-4EEA-8CE4-9764E953C4C7}" srcOrd="0" destOrd="0" presId="urn:microsoft.com/office/officeart/2005/8/layout/hProcess11"/>
    <dgm:cxn modelId="{841AC783-AFAE-4701-9D2B-AC5CB40362D5}" type="presParOf" srcId="{CBAE329C-A8AD-40FA-A975-CA13AC630117}" destId="{910C1CA2-E234-4C75-B216-C9C1BE13D2A8}" srcOrd="1" destOrd="0" presId="urn:microsoft.com/office/officeart/2005/8/layout/hProcess11"/>
    <dgm:cxn modelId="{D597F96B-B914-4F14-B722-E9E8BA3B7055}" type="presParOf" srcId="{CBAE329C-A8AD-40FA-A975-CA13AC630117}" destId="{85F571F7-8699-4435-99CB-C58AE3E7703F}" srcOrd="2" destOrd="0" presId="urn:microsoft.com/office/officeart/2005/8/layout/hProcess11"/>
    <dgm:cxn modelId="{8756D783-077A-469E-9B93-AEC111A30878}" type="presParOf" srcId="{9D037AAD-4D7C-4173-B6BA-D4DC27C1BC74}" destId="{26C6DF6C-8A83-4A66-AF3E-BCB54D3C77B8}" srcOrd="1" destOrd="0" presId="urn:microsoft.com/office/officeart/2005/8/layout/hProcess11"/>
    <dgm:cxn modelId="{A1968461-F889-480F-A294-D92E8DEF0B5C}" type="presParOf" srcId="{9D037AAD-4D7C-4173-B6BA-D4DC27C1BC74}" destId="{8A09751C-353A-43CC-8F3A-0E6F0BE1D909}" srcOrd="2" destOrd="0" presId="urn:microsoft.com/office/officeart/2005/8/layout/hProcess11"/>
    <dgm:cxn modelId="{E44382D8-F2C4-41E6-ABF3-7AF5DB22D902}" type="presParOf" srcId="{8A09751C-353A-43CC-8F3A-0E6F0BE1D909}" destId="{63969E6C-B43D-4363-9158-5F66729B77FA}" srcOrd="0" destOrd="0" presId="urn:microsoft.com/office/officeart/2005/8/layout/hProcess11"/>
    <dgm:cxn modelId="{B0558981-A1D0-4645-9F25-C9BDAE73C3AF}" type="presParOf" srcId="{8A09751C-353A-43CC-8F3A-0E6F0BE1D909}" destId="{D652C6D1-7FDB-419C-A501-845CD779CB22}" srcOrd="1" destOrd="0" presId="urn:microsoft.com/office/officeart/2005/8/layout/hProcess11"/>
    <dgm:cxn modelId="{4FABC9E0-D4A8-4C0B-AB49-B30F27E94FEF}" type="presParOf" srcId="{8A09751C-353A-43CC-8F3A-0E6F0BE1D909}" destId="{B9C572A8-73CA-4F87-B496-8E9A11AE3CA1}" srcOrd="2" destOrd="0" presId="urn:microsoft.com/office/officeart/2005/8/layout/hProcess11"/>
    <dgm:cxn modelId="{6CFF2AEF-CCE2-4424-991B-61AD92ABAFA5}" type="presParOf" srcId="{9D037AAD-4D7C-4173-B6BA-D4DC27C1BC74}" destId="{5A4F64C6-01C7-4B4F-8D14-43EACA78FA75}" srcOrd="3" destOrd="0" presId="urn:microsoft.com/office/officeart/2005/8/layout/hProcess11"/>
    <dgm:cxn modelId="{7DF39171-5746-4995-A35D-E47BA8F38E0E}" type="presParOf" srcId="{9D037AAD-4D7C-4173-B6BA-D4DC27C1BC74}" destId="{7E3CE02E-2503-4B41-B088-EADEB1C81E15}" srcOrd="4" destOrd="0" presId="urn:microsoft.com/office/officeart/2005/8/layout/hProcess11"/>
    <dgm:cxn modelId="{CC129066-6BA7-427E-BE8B-9BAD0ED145FC}" type="presParOf" srcId="{7E3CE02E-2503-4B41-B088-EADEB1C81E15}" destId="{C04C16E6-4D73-4DAF-B031-775A9D2EB320}" srcOrd="0" destOrd="0" presId="urn:microsoft.com/office/officeart/2005/8/layout/hProcess11"/>
    <dgm:cxn modelId="{53CF3CDE-32DA-4E53-8F22-BAA60973C0AD}" type="presParOf" srcId="{7E3CE02E-2503-4B41-B088-EADEB1C81E15}" destId="{CF205DC6-DA0A-4F63-9E62-A6986A66AA3E}" srcOrd="1" destOrd="0" presId="urn:microsoft.com/office/officeart/2005/8/layout/hProcess11"/>
    <dgm:cxn modelId="{9204DC36-5C2F-436B-B132-69A42B7DCDA3}" type="presParOf" srcId="{7E3CE02E-2503-4B41-B088-EADEB1C81E15}" destId="{2A2415CE-94C8-48CA-8D63-244D0DAC6CDD}" srcOrd="2" destOrd="0" presId="urn:microsoft.com/office/officeart/2005/8/layout/hProcess11"/>
    <dgm:cxn modelId="{55662BEA-06D9-4641-8C40-F094E84811B6}" type="presParOf" srcId="{9D037AAD-4D7C-4173-B6BA-D4DC27C1BC74}" destId="{26534859-FF07-4CF1-94C1-78910433C13E}" srcOrd="5" destOrd="0" presId="urn:microsoft.com/office/officeart/2005/8/layout/hProcess11"/>
    <dgm:cxn modelId="{2EC48539-0DF4-4826-A37A-85AE933A4092}" type="presParOf" srcId="{9D037AAD-4D7C-4173-B6BA-D4DC27C1BC74}" destId="{274FEC50-1180-4AFB-BF53-99605B1D53FC}" srcOrd="6" destOrd="0" presId="urn:microsoft.com/office/officeart/2005/8/layout/hProcess11"/>
    <dgm:cxn modelId="{678EA906-3394-4CBB-9085-2F3F4AAA8821}" type="presParOf" srcId="{274FEC50-1180-4AFB-BF53-99605B1D53FC}" destId="{A5966E7A-2DE7-4560-A4D9-E32DC565BFC7}" srcOrd="0" destOrd="0" presId="urn:microsoft.com/office/officeart/2005/8/layout/hProcess11"/>
    <dgm:cxn modelId="{CF49FD3D-4513-4FCE-AD1B-1534CDE7D559}" type="presParOf" srcId="{274FEC50-1180-4AFB-BF53-99605B1D53FC}" destId="{7AA0A1DB-2476-48CC-B0F0-2137B69615D1}" srcOrd="1" destOrd="0" presId="urn:microsoft.com/office/officeart/2005/8/layout/hProcess11"/>
    <dgm:cxn modelId="{EEB27B9D-E28A-4EF9-8DB0-2F824CE31F1B}" type="presParOf" srcId="{274FEC50-1180-4AFB-BF53-99605B1D53FC}" destId="{B7752929-74BB-4B28-9F44-F1A65FFFCE8A}" srcOrd="2" destOrd="0" presId="urn:microsoft.com/office/officeart/2005/8/layout/hProcess11"/>
    <dgm:cxn modelId="{DE00C376-8129-47AF-84B2-3B457430887D}" type="presParOf" srcId="{9D037AAD-4D7C-4173-B6BA-D4DC27C1BC74}" destId="{DCD74318-99D1-424B-8E7A-C23AA1E87710}" srcOrd="7" destOrd="0" presId="urn:microsoft.com/office/officeart/2005/8/layout/hProcess11"/>
    <dgm:cxn modelId="{F8BDC717-FAE2-4CA2-B867-CDF87AAEE2EA}" type="presParOf" srcId="{9D037AAD-4D7C-4173-B6BA-D4DC27C1BC74}" destId="{CBD5FB79-4689-4E6B-8827-790F4ECD4017}" srcOrd="8" destOrd="0" presId="urn:microsoft.com/office/officeart/2005/8/layout/hProcess11"/>
    <dgm:cxn modelId="{3C5EDED9-63AB-4D5F-848C-0AD6AE9C31B3}" type="presParOf" srcId="{CBD5FB79-4689-4E6B-8827-790F4ECD4017}" destId="{E1EA3211-0C2F-460C-A0A8-8DD26886609C}" srcOrd="0" destOrd="0" presId="urn:microsoft.com/office/officeart/2005/8/layout/hProcess11"/>
    <dgm:cxn modelId="{678D3930-2145-4D6E-B121-F16A1EC46F74}" type="presParOf" srcId="{CBD5FB79-4689-4E6B-8827-790F4ECD4017}" destId="{3FCAC5A8-71F1-44BE-BF4F-7F81B1F43117}" srcOrd="1" destOrd="0" presId="urn:microsoft.com/office/officeart/2005/8/layout/hProcess11"/>
    <dgm:cxn modelId="{24FE9AC1-C354-4AE7-842B-3BF0BD894DE0}" type="presParOf" srcId="{CBD5FB79-4689-4E6B-8827-790F4ECD4017}" destId="{D6F0DF7C-3F35-4386-8CAF-1764EC6F04F7}" srcOrd="2" destOrd="0" presId="urn:microsoft.com/office/officeart/2005/8/layout/hProcess11"/>
    <dgm:cxn modelId="{F9518205-5E14-4DDF-B06B-4DDE0EC6BB6E}" type="presParOf" srcId="{9D037AAD-4D7C-4173-B6BA-D4DC27C1BC74}" destId="{C20A3D65-817F-453A-AAE0-C6E441D81D39}" srcOrd="9" destOrd="0" presId="urn:microsoft.com/office/officeart/2005/8/layout/hProcess11"/>
    <dgm:cxn modelId="{CE71CAFA-3C87-445C-ABBA-D3992C2314BD}" type="presParOf" srcId="{9D037AAD-4D7C-4173-B6BA-D4DC27C1BC74}" destId="{DBDF68F0-CD6F-4DF5-AE0A-0E11235FE0F9}" srcOrd="10" destOrd="0" presId="urn:microsoft.com/office/officeart/2005/8/layout/hProcess11"/>
    <dgm:cxn modelId="{1D1FDCD1-E7D5-4AB7-834E-2B85017F6BA2}" type="presParOf" srcId="{DBDF68F0-CD6F-4DF5-AE0A-0E11235FE0F9}" destId="{EAB0AC65-601B-414D-A2A6-CF5E22C5B385}" srcOrd="0" destOrd="0" presId="urn:microsoft.com/office/officeart/2005/8/layout/hProcess11"/>
    <dgm:cxn modelId="{878B4386-8B64-4F11-8DE0-4E4D633B1E6F}" type="presParOf" srcId="{DBDF68F0-CD6F-4DF5-AE0A-0E11235FE0F9}" destId="{11D0778A-C2F9-480B-9A04-D04336F5E09F}" srcOrd="1" destOrd="0" presId="urn:microsoft.com/office/officeart/2005/8/layout/hProcess11"/>
    <dgm:cxn modelId="{7A2638B5-F044-4CC3-9F7A-B05CD0592142}" type="presParOf" srcId="{DBDF68F0-CD6F-4DF5-AE0A-0E11235FE0F9}" destId="{5B307E8A-E5D0-44BB-86D0-D0342ECA4A56}" srcOrd="2" destOrd="0" presId="urn:microsoft.com/office/officeart/2005/8/layout/hProcess11"/>
    <dgm:cxn modelId="{C1C11139-EF29-4ABF-A81A-01969153B622}" type="presParOf" srcId="{9D037AAD-4D7C-4173-B6BA-D4DC27C1BC74}" destId="{BD5112FF-6D58-496D-A76A-3D12FEC5EBF5}" srcOrd="11" destOrd="0" presId="urn:microsoft.com/office/officeart/2005/8/layout/hProcess11"/>
    <dgm:cxn modelId="{B5CE390B-F635-4896-A09E-EB5036A09376}" type="presParOf" srcId="{9D037AAD-4D7C-4173-B6BA-D4DC27C1BC74}" destId="{DECAF1EA-5B97-4F13-82CA-13EFC18D49B2}" srcOrd="12" destOrd="0" presId="urn:microsoft.com/office/officeart/2005/8/layout/hProcess11"/>
    <dgm:cxn modelId="{E33FE796-01DE-42F1-A668-DC994368D018}" type="presParOf" srcId="{DECAF1EA-5B97-4F13-82CA-13EFC18D49B2}" destId="{1AE868D4-E868-427A-92AB-1DFD70A1FAE4}" srcOrd="0" destOrd="0" presId="urn:microsoft.com/office/officeart/2005/8/layout/hProcess11"/>
    <dgm:cxn modelId="{D133B727-7DD9-494C-9A47-6A0DE936FA25}" type="presParOf" srcId="{DECAF1EA-5B97-4F13-82CA-13EFC18D49B2}" destId="{C0D73887-F732-428B-B1F9-0CE40BC8425B}" srcOrd="1" destOrd="0" presId="urn:microsoft.com/office/officeart/2005/8/layout/hProcess11"/>
    <dgm:cxn modelId="{70CFBDA0-D0E7-4311-9622-F4053A2BA992}" type="presParOf" srcId="{DECAF1EA-5B97-4F13-82CA-13EFC18D49B2}" destId="{41F17A5A-DE94-40DE-B473-0C162E14E266}" srcOrd="2" destOrd="0" presId="urn:microsoft.com/office/officeart/2005/8/layout/hProcess11"/>
    <dgm:cxn modelId="{91C08195-9649-4DED-A442-892761689EDA}" type="presParOf" srcId="{9D037AAD-4D7C-4173-B6BA-D4DC27C1BC74}" destId="{CFFBA32B-F38B-4D0C-832E-A18DE0E15849}" srcOrd="13" destOrd="0" presId="urn:microsoft.com/office/officeart/2005/8/layout/hProcess11"/>
    <dgm:cxn modelId="{3510ED04-24CE-4EC2-BDB1-AF7DFB5104F9}" type="presParOf" srcId="{9D037AAD-4D7C-4173-B6BA-D4DC27C1BC74}" destId="{BE49AECC-BBE3-47D4-AC03-C454E33EE4C1}" srcOrd="14" destOrd="0" presId="urn:microsoft.com/office/officeart/2005/8/layout/hProcess11"/>
    <dgm:cxn modelId="{82C29E87-61BC-40D2-A193-B296701C7876}" type="presParOf" srcId="{BE49AECC-BBE3-47D4-AC03-C454E33EE4C1}" destId="{182CE6E2-3482-4ABA-A0F3-4130D3187D42}" srcOrd="0" destOrd="0" presId="urn:microsoft.com/office/officeart/2005/8/layout/hProcess11"/>
    <dgm:cxn modelId="{D9BE3830-485C-450B-AB22-0E964551C6AD}" type="presParOf" srcId="{BE49AECC-BBE3-47D4-AC03-C454E33EE4C1}" destId="{8A350718-0F8D-4A7A-973E-786E221D701D}" srcOrd="1" destOrd="0" presId="urn:microsoft.com/office/officeart/2005/8/layout/hProcess11"/>
    <dgm:cxn modelId="{FCF0D2E0-A0A8-41D7-BF10-1A4D43014721}" type="presParOf" srcId="{BE49AECC-BBE3-47D4-AC03-C454E33EE4C1}" destId="{C2CD6AF8-FEFE-46B7-838B-BA4B190CB555}" srcOrd="2" destOrd="0" presId="urn:microsoft.com/office/officeart/2005/8/layout/hProcess11"/>
    <dgm:cxn modelId="{5EE94623-7360-481C-8E26-E7275934DE49}" type="presParOf" srcId="{9D037AAD-4D7C-4173-B6BA-D4DC27C1BC74}" destId="{74180699-2985-46D1-A4A6-F1120295A059}" srcOrd="15" destOrd="0" presId="urn:microsoft.com/office/officeart/2005/8/layout/hProcess11"/>
    <dgm:cxn modelId="{F05B072D-C763-43BE-9322-ABF2AB48E823}" type="presParOf" srcId="{9D037AAD-4D7C-4173-B6BA-D4DC27C1BC74}" destId="{46F26DAA-ABD8-490F-AF4C-B1448A773931}" srcOrd="16" destOrd="0" presId="urn:microsoft.com/office/officeart/2005/8/layout/hProcess11"/>
    <dgm:cxn modelId="{AFCA5324-3F5F-4370-A12F-2D7434B19427}" type="presParOf" srcId="{46F26DAA-ABD8-490F-AF4C-B1448A773931}" destId="{89A535D6-F29A-4838-946A-D97C00FB72D9}" srcOrd="0" destOrd="0" presId="urn:microsoft.com/office/officeart/2005/8/layout/hProcess11"/>
    <dgm:cxn modelId="{CCA8954F-4E1C-4A24-8525-B60262D7E7C3}" type="presParOf" srcId="{46F26DAA-ABD8-490F-AF4C-B1448A773931}" destId="{CA9896AD-BCC0-426D-88D7-5E4A173A9B47}" srcOrd="1" destOrd="0" presId="urn:microsoft.com/office/officeart/2005/8/layout/hProcess11"/>
    <dgm:cxn modelId="{40EAE884-D0A1-4E6B-897B-FD50246A1C66}" type="presParOf" srcId="{46F26DAA-ABD8-490F-AF4C-B1448A773931}" destId="{AE160C25-241B-419B-B9FF-C2D04DBFF346}" srcOrd="2" destOrd="0" presId="urn:microsoft.com/office/officeart/2005/8/layout/hProcess11"/>
    <dgm:cxn modelId="{DCDC973B-C633-4A03-AC11-00800896EE22}" type="presParOf" srcId="{9D037AAD-4D7C-4173-B6BA-D4DC27C1BC74}" destId="{C96639F6-9919-4B8D-8F18-A1629F1CD55F}" srcOrd="17" destOrd="0" presId="urn:microsoft.com/office/officeart/2005/8/layout/hProcess11"/>
    <dgm:cxn modelId="{FE7269A3-77E9-4773-BC34-158E28937AC1}" type="presParOf" srcId="{9D037AAD-4D7C-4173-B6BA-D4DC27C1BC74}" destId="{3D8068D1-DEFB-48D9-A742-8FE460B9568A}" srcOrd="18" destOrd="0" presId="urn:microsoft.com/office/officeart/2005/8/layout/hProcess11"/>
    <dgm:cxn modelId="{503AE5CA-C817-48BC-9A75-ACB1CCCA1B85}" type="presParOf" srcId="{3D8068D1-DEFB-48D9-A742-8FE460B9568A}" destId="{EE55BF7C-C01C-423B-BE26-5108D412BE65}" srcOrd="0" destOrd="0" presId="urn:microsoft.com/office/officeart/2005/8/layout/hProcess11"/>
    <dgm:cxn modelId="{7C716B10-08E0-43BA-80CA-DE2A711C820F}" type="presParOf" srcId="{3D8068D1-DEFB-48D9-A742-8FE460B9568A}" destId="{58367EFA-BFD4-4D78-B5D8-22385B208003}" srcOrd="1" destOrd="0" presId="urn:microsoft.com/office/officeart/2005/8/layout/hProcess11"/>
    <dgm:cxn modelId="{499119C1-4B65-4283-BC6F-2628E0D10B6C}" type="presParOf" srcId="{3D8068D1-DEFB-48D9-A742-8FE460B9568A}" destId="{80435217-1748-4B4A-B0B4-68BAE305A10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780C02-9628-45B6-92DF-CF142E1B086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020BACA-BFD0-44D2-A022-A647807C8921}">
      <dgm:prSet/>
      <dgm:spPr/>
      <dgm:t>
        <a:bodyPr/>
        <a:lstStyle/>
        <a:p>
          <a:r>
            <a:rPr lang="en-US" b="0" i="0"/>
            <a:t>Select a Model</a:t>
          </a:r>
          <a:endParaRPr lang="en-IN"/>
        </a:p>
      </dgm:t>
    </dgm:pt>
    <dgm:pt modelId="{B980A114-A055-4186-910C-9EF662CAC5F9}" type="parTrans" cxnId="{1E767138-B94F-4952-AF35-B40DC488155D}">
      <dgm:prSet/>
      <dgm:spPr/>
      <dgm:t>
        <a:bodyPr/>
        <a:lstStyle/>
        <a:p>
          <a:endParaRPr lang="en-IN"/>
        </a:p>
      </dgm:t>
    </dgm:pt>
    <dgm:pt modelId="{798A9EDC-46D5-4C95-A314-85BA7F3AB509}" type="sibTrans" cxnId="{1E767138-B94F-4952-AF35-B40DC488155D}">
      <dgm:prSet/>
      <dgm:spPr/>
      <dgm:t>
        <a:bodyPr/>
        <a:lstStyle/>
        <a:p>
          <a:endParaRPr lang="en-IN"/>
        </a:p>
      </dgm:t>
    </dgm:pt>
    <dgm:pt modelId="{7FCA27A0-E4F2-4A43-8760-06A69BF07F3F}">
      <dgm:prSet/>
      <dgm:spPr/>
      <dgm:t>
        <a:bodyPr/>
        <a:lstStyle/>
        <a:p>
          <a:r>
            <a:rPr lang="en-US" b="0" i="0"/>
            <a:t>Train the Model</a:t>
          </a:r>
          <a:endParaRPr lang="en-IN"/>
        </a:p>
      </dgm:t>
    </dgm:pt>
    <dgm:pt modelId="{4524F682-86AF-4462-9FF4-42CB18B15410}" type="parTrans" cxnId="{65661D09-E082-48FA-9AC2-59695D78F9F2}">
      <dgm:prSet/>
      <dgm:spPr/>
      <dgm:t>
        <a:bodyPr/>
        <a:lstStyle/>
        <a:p>
          <a:endParaRPr lang="en-IN"/>
        </a:p>
      </dgm:t>
    </dgm:pt>
    <dgm:pt modelId="{2431AA9B-3932-4B7A-86C4-B9691B34EEE7}" type="sibTrans" cxnId="{65661D09-E082-48FA-9AC2-59695D78F9F2}">
      <dgm:prSet/>
      <dgm:spPr/>
      <dgm:t>
        <a:bodyPr/>
        <a:lstStyle/>
        <a:p>
          <a:endParaRPr lang="en-IN"/>
        </a:p>
      </dgm:t>
    </dgm:pt>
    <dgm:pt modelId="{BDE5B735-D012-42D1-9661-186F77F11F01}">
      <dgm:prSet/>
      <dgm:spPr/>
      <dgm:t>
        <a:bodyPr/>
        <a:lstStyle/>
        <a:p>
          <a:r>
            <a:rPr lang="en-US" b="0" i="0"/>
            <a:t>Evaluate and Tune the Model</a:t>
          </a:r>
          <a:endParaRPr lang="en-IN"/>
        </a:p>
      </dgm:t>
    </dgm:pt>
    <dgm:pt modelId="{C23A7B39-2992-454B-AAF3-784122150A6C}" type="parTrans" cxnId="{C7D1291A-0468-4B02-8B27-4329E981E15D}">
      <dgm:prSet/>
      <dgm:spPr/>
      <dgm:t>
        <a:bodyPr/>
        <a:lstStyle/>
        <a:p>
          <a:endParaRPr lang="en-IN"/>
        </a:p>
      </dgm:t>
    </dgm:pt>
    <dgm:pt modelId="{BAB54B2A-3AF6-4642-B069-E2F922E8E991}" type="sibTrans" cxnId="{C7D1291A-0468-4B02-8B27-4329E981E15D}">
      <dgm:prSet/>
      <dgm:spPr/>
      <dgm:t>
        <a:bodyPr/>
        <a:lstStyle/>
        <a:p>
          <a:endParaRPr lang="en-IN"/>
        </a:p>
      </dgm:t>
    </dgm:pt>
    <dgm:pt modelId="{A91BE715-2138-4BD4-8408-10D303451E38}">
      <dgm:prSet/>
      <dgm:spPr/>
      <dgm:t>
        <a:bodyPr/>
        <a:lstStyle/>
        <a:p>
          <a:r>
            <a:rPr lang="en-US" b="0" i="0"/>
            <a:t>Test the Model</a:t>
          </a:r>
          <a:endParaRPr lang="en-IN"/>
        </a:p>
      </dgm:t>
    </dgm:pt>
    <dgm:pt modelId="{709D0B5E-CBB5-44DE-B4F0-86D31A28EE8A}" type="parTrans" cxnId="{3D30F354-6A03-4B49-9FAB-FB778F43027F}">
      <dgm:prSet/>
      <dgm:spPr/>
      <dgm:t>
        <a:bodyPr/>
        <a:lstStyle/>
        <a:p>
          <a:endParaRPr lang="en-IN"/>
        </a:p>
      </dgm:t>
    </dgm:pt>
    <dgm:pt modelId="{B01AAFCA-66B4-484D-A137-8510F850E4FF}" type="sibTrans" cxnId="{3D30F354-6A03-4B49-9FAB-FB778F43027F}">
      <dgm:prSet/>
      <dgm:spPr/>
      <dgm:t>
        <a:bodyPr/>
        <a:lstStyle/>
        <a:p>
          <a:endParaRPr lang="en-IN"/>
        </a:p>
      </dgm:t>
    </dgm:pt>
    <dgm:pt modelId="{75BA60B3-159A-4043-A285-71EE7E224AFE}" type="pres">
      <dgm:prSet presAssocID="{15780C02-9628-45B6-92DF-CF142E1B0862}" presName="Name0" presStyleCnt="0">
        <dgm:presLayoutVars>
          <dgm:chMax val="7"/>
          <dgm:chPref val="7"/>
          <dgm:dir/>
        </dgm:presLayoutVars>
      </dgm:prSet>
      <dgm:spPr/>
    </dgm:pt>
    <dgm:pt modelId="{144BBAF8-A1EC-4E6C-817F-1CC2606E7569}" type="pres">
      <dgm:prSet presAssocID="{15780C02-9628-45B6-92DF-CF142E1B0862}" presName="Name1" presStyleCnt="0"/>
      <dgm:spPr/>
    </dgm:pt>
    <dgm:pt modelId="{66C60F7C-DA97-4BB9-92B3-30643C827E47}" type="pres">
      <dgm:prSet presAssocID="{15780C02-9628-45B6-92DF-CF142E1B0862}" presName="cycle" presStyleCnt="0"/>
      <dgm:spPr/>
    </dgm:pt>
    <dgm:pt modelId="{F1C695EF-DE7F-4660-B5A8-ACEF5D6151A8}" type="pres">
      <dgm:prSet presAssocID="{15780C02-9628-45B6-92DF-CF142E1B0862}" presName="srcNode" presStyleLbl="node1" presStyleIdx="0" presStyleCnt="4"/>
      <dgm:spPr/>
    </dgm:pt>
    <dgm:pt modelId="{4B9B69C3-5652-44B7-AFC5-C080E2ECA493}" type="pres">
      <dgm:prSet presAssocID="{15780C02-9628-45B6-92DF-CF142E1B0862}" presName="conn" presStyleLbl="parChTrans1D2" presStyleIdx="0" presStyleCnt="1"/>
      <dgm:spPr/>
    </dgm:pt>
    <dgm:pt modelId="{547CB9FB-6A97-4163-9422-6012DB76D531}" type="pres">
      <dgm:prSet presAssocID="{15780C02-9628-45B6-92DF-CF142E1B0862}" presName="extraNode" presStyleLbl="node1" presStyleIdx="0" presStyleCnt="4"/>
      <dgm:spPr/>
    </dgm:pt>
    <dgm:pt modelId="{31B2E3BA-5DDC-40D5-9E85-6B61DC44C797}" type="pres">
      <dgm:prSet presAssocID="{15780C02-9628-45B6-92DF-CF142E1B0862}" presName="dstNode" presStyleLbl="node1" presStyleIdx="0" presStyleCnt="4"/>
      <dgm:spPr/>
    </dgm:pt>
    <dgm:pt modelId="{B9DCF14A-B60A-4E15-8816-21B3FA1D3F62}" type="pres">
      <dgm:prSet presAssocID="{5020BACA-BFD0-44D2-A022-A647807C8921}" presName="text_1" presStyleLbl="node1" presStyleIdx="0" presStyleCnt="4">
        <dgm:presLayoutVars>
          <dgm:bulletEnabled val="1"/>
        </dgm:presLayoutVars>
      </dgm:prSet>
      <dgm:spPr/>
    </dgm:pt>
    <dgm:pt modelId="{35E6BC36-6BCB-4C44-88EF-E8805ACDAE76}" type="pres">
      <dgm:prSet presAssocID="{5020BACA-BFD0-44D2-A022-A647807C8921}" presName="accent_1" presStyleCnt="0"/>
      <dgm:spPr/>
    </dgm:pt>
    <dgm:pt modelId="{93E1D2C4-69B9-4DDA-B370-C982E3112A1B}" type="pres">
      <dgm:prSet presAssocID="{5020BACA-BFD0-44D2-A022-A647807C8921}" presName="accentRepeatNode" presStyleLbl="solidFgAcc1" presStyleIdx="0" presStyleCnt="4"/>
      <dgm:spPr/>
    </dgm:pt>
    <dgm:pt modelId="{CB70D747-A90E-45D7-AD23-CFFEC1BE3889}" type="pres">
      <dgm:prSet presAssocID="{7FCA27A0-E4F2-4A43-8760-06A69BF07F3F}" presName="text_2" presStyleLbl="node1" presStyleIdx="1" presStyleCnt="4">
        <dgm:presLayoutVars>
          <dgm:bulletEnabled val="1"/>
        </dgm:presLayoutVars>
      </dgm:prSet>
      <dgm:spPr/>
    </dgm:pt>
    <dgm:pt modelId="{3029E935-1CEB-41A6-91AD-14806A378DF2}" type="pres">
      <dgm:prSet presAssocID="{7FCA27A0-E4F2-4A43-8760-06A69BF07F3F}" presName="accent_2" presStyleCnt="0"/>
      <dgm:spPr/>
    </dgm:pt>
    <dgm:pt modelId="{88FC6980-C398-4AE1-9206-4E4827CD1FEF}" type="pres">
      <dgm:prSet presAssocID="{7FCA27A0-E4F2-4A43-8760-06A69BF07F3F}" presName="accentRepeatNode" presStyleLbl="solidFgAcc1" presStyleIdx="1" presStyleCnt="4"/>
      <dgm:spPr/>
    </dgm:pt>
    <dgm:pt modelId="{C47A9AE9-2006-47FE-9E69-1CEB6F45F482}" type="pres">
      <dgm:prSet presAssocID="{BDE5B735-D012-42D1-9661-186F77F11F01}" presName="text_3" presStyleLbl="node1" presStyleIdx="2" presStyleCnt="4">
        <dgm:presLayoutVars>
          <dgm:bulletEnabled val="1"/>
        </dgm:presLayoutVars>
      </dgm:prSet>
      <dgm:spPr/>
    </dgm:pt>
    <dgm:pt modelId="{2FC14E11-62A0-4654-85E9-3E19B89B31D1}" type="pres">
      <dgm:prSet presAssocID="{BDE5B735-D012-42D1-9661-186F77F11F01}" presName="accent_3" presStyleCnt="0"/>
      <dgm:spPr/>
    </dgm:pt>
    <dgm:pt modelId="{E0EA49E7-7F8F-4230-A284-ED121833B31D}" type="pres">
      <dgm:prSet presAssocID="{BDE5B735-D012-42D1-9661-186F77F11F01}" presName="accentRepeatNode" presStyleLbl="solidFgAcc1" presStyleIdx="2" presStyleCnt="4"/>
      <dgm:spPr/>
    </dgm:pt>
    <dgm:pt modelId="{E115246F-518F-4B5C-9E88-EAB53C5E7DB4}" type="pres">
      <dgm:prSet presAssocID="{A91BE715-2138-4BD4-8408-10D303451E38}" presName="text_4" presStyleLbl="node1" presStyleIdx="3" presStyleCnt="4">
        <dgm:presLayoutVars>
          <dgm:bulletEnabled val="1"/>
        </dgm:presLayoutVars>
      </dgm:prSet>
      <dgm:spPr/>
    </dgm:pt>
    <dgm:pt modelId="{3BF79E86-8113-4AB2-839E-ACE55F02356E}" type="pres">
      <dgm:prSet presAssocID="{A91BE715-2138-4BD4-8408-10D303451E38}" presName="accent_4" presStyleCnt="0"/>
      <dgm:spPr/>
    </dgm:pt>
    <dgm:pt modelId="{13C609D8-4984-41E2-9356-C276554C48A6}" type="pres">
      <dgm:prSet presAssocID="{A91BE715-2138-4BD4-8408-10D303451E38}" presName="accentRepeatNode" presStyleLbl="solidFgAcc1" presStyleIdx="3" presStyleCnt="4"/>
      <dgm:spPr/>
    </dgm:pt>
  </dgm:ptLst>
  <dgm:cxnLst>
    <dgm:cxn modelId="{65661D09-E082-48FA-9AC2-59695D78F9F2}" srcId="{15780C02-9628-45B6-92DF-CF142E1B0862}" destId="{7FCA27A0-E4F2-4A43-8760-06A69BF07F3F}" srcOrd="1" destOrd="0" parTransId="{4524F682-86AF-4462-9FF4-42CB18B15410}" sibTransId="{2431AA9B-3932-4B7A-86C4-B9691B34EEE7}"/>
    <dgm:cxn modelId="{AEC4DD13-812E-4DD7-8FE6-B1EA616C83DC}" type="presOf" srcId="{A91BE715-2138-4BD4-8408-10D303451E38}" destId="{E115246F-518F-4B5C-9E88-EAB53C5E7DB4}" srcOrd="0" destOrd="0" presId="urn:microsoft.com/office/officeart/2008/layout/VerticalCurvedList"/>
    <dgm:cxn modelId="{C7D1291A-0468-4B02-8B27-4329E981E15D}" srcId="{15780C02-9628-45B6-92DF-CF142E1B0862}" destId="{BDE5B735-D012-42D1-9661-186F77F11F01}" srcOrd="2" destOrd="0" parTransId="{C23A7B39-2992-454B-AAF3-784122150A6C}" sibTransId="{BAB54B2A-3AF6-4642-B069-E2F922E8E991}"/>
    <dgm:cxn modelId="{1E767138-B94F-4952-AF35-B40DC488155D}" srcId="{15780C02-9628-45B6-92DF-CF142E1B0862}" destId="{5020BACA-BFD0-44D2-A022-A647807C8921}" srcOrd="0" destOrd="0" parTransId="{B980A114-A055-4186-910C-9EF662CAC5F9}" sibTransId="{798A9EDC-46D5-4C95-A314-85BA7F3AB509}"/>
    <dgm:cxn modelId="{68CA9051-BECA-4D5C-A47C-2782A9B62DB3}" type="presOf" srcId="{15780C02-9628-45B6-92DF-CF142E1B0862}" destId="{75BA60B3-159A-4043-A285-71EE7E224AFE}" srcOrd="0" destOrd="0" presId="urn:microsoft.com/office/officeart/2008/layout/VerticalCurvedList"/>
    <dgm:cxn modelId="{3D30F354-6A03-4B49-9FAB-FB778F43027F}" srcId="{15780C02-9628-45B6-92DF-CF142E1B0862}" destId="{A91BE715-2138-4BD4-8408-10D303451E38}" srcOrd="3" destOrd="0" parTransId="{709D0B5E-CBB5-44DE-B4F0-86D31A28EE8A}" sibTransId="{B01AAFCA-66B4-484D-A137-8510F850E4FF}"/>
    <dgm:cxn modelId="{F239CB8A-C118-478C-A661-9C8A1607BE63}" type="presOf" srcId="{BDE5B735-D012-42D1-9661-186F77F11F01}" destId="{C47A9AE9-2006-47FE-9E69-1CEB6F45F482}" srcOrd="0" destOrd="0" presId="urn:microsoft.com/office/officeart/2008/layout/VerticalCurvedList"/>
    <dgm:cxn modelId="{24FC6796-E0E3-4630-8370-1C5512A24C2F}" type="presOf" srcId="{5020BACA-BFD0-44D2-A022-A647807C8921}" destId="{B9DCF14A-B60A-4E15-8816-21B3FA1D3F62}" srcOrd="0" destOrd="0" presId="urn:microsoft.com/office/officeart/2008/layout/VerticalCurvedList"/>
    <dgm:cxn modelId="{61AE53CB-FDB0-4F38-98E6-DE35B5C21DA9}" type="presOf" srcId="{798A9EDC-46D5-4C95-A314-85BA7F3AB509}" destId="{4B9B69C3-5652-44B7-AFC5-C080E2ECA493}" srcOrd="0" destOrd="0" presId="urn:microsoft.com/office/officeart/2008/layout/VerticalCurvedList"/>
    <dgm:cxn modelId="{E22FEDDF-6617-409A-8EC3-8935B0604138}" type="presOf" srcId="{7FCA27A0-E4F2-4A43-8760-06A69BF07F3F}" destId="{CB70D747-A90E-45D7-AD23-CFFEC1BE3889}" srcOrd="0" destOrd="0" presId="urn:microsoft.com/office/officeart/2008/layout/VerticalCurvedList"/>
    <dgm:cxn modelId="{21D6BA0C-8DD6-4ABC-899C-3D6C0B92C97B}" type="presParOf" srcId="{75BA60B3-159A-4043-A285-71EE7E224AFE}" destId="{144BBAF8-A1EC-4E6C-817F-1CC2606E7569}" srcOrd="0" destOrd="0" presId="urn:microsoft.com/office/officeart/2008/layout/VerticalCurvedList"/>
    <dgm:cxn modelId="{C8AB7F6C-9000-4B14-92C9-E31CD7D9322C}" type="presParOf" srcId="{144BBAF8-A1EC-4E6C-817F-1CC2606E7569}" destId="{66C60F7C-DA97-4BB9-92B3-30643C827E47}" srcOrd="0" destOrd="0" presId="urn:microsoft.com/office/officeart/2008/layout/VerticalCurvedList"/>
    <dgm:cxn modelId="{6B986758-C64F-4E96-A36A-660388A65F92}" type="presParOf" srcId="{66C60F7C-DA97-4BB9-92B3-30643C827E47}" destId="{F1C695EF-DE7F-4660-B5A8-ACEF5D6151A8}" srcOrd="0" destOrd="0" presId="urn:microsoft.com/office/officeart/2008/layout/VerticalCurvedList"/>
    <dgm:cxn modelId="{277E2E67-5231-4DE2-BC01-F820E2173F6A}" type="presParOf" srcId="{66C60F7C-DA97-4BB9-92B3-30643C827E47}" destId="{4B9B69C3-5652-44B7-AFC5-C080E2ECA493}" srcOrd="1" destOrd="0" presId="urn:microsoft.com/office/officeart/2008/layout/VerticalCurvedList"/>
    <dgm:cxn modelId="{F2CF39CA-BB42-446C-B8F9-664EABB68A51}" type="presParOf" srcId="{66C60F7C-DA97-4BB9-92B3-30643C827E47}" destId="{547CB9FB-6A97-4163-9422-6012DB76D531}" srcOrd="2" destOrd="0" presId="urn:microsoft.com/office/officeart/2008/layout/VerticalCurvedList"/>
    <dgm:cxn modelId="{6D53A0C5-C4C8-426F-8C1A-67568E1BBEAA}" type="presParOf" srcId="{66C60F7C-DA97-4BB9-92B3-30643C827E47}" destId="{31B2E3BA-5DDC-40D5-9E85-6B61DC44C797}" srcOrd="3" destOrd="0" presId="urn:microsoft.com/office/officeart/2008/layout/VerticalCurvedList"/>
    <dgm:cxn modelId="{7EE724BA-322A-460B-BFD8-0DB18D35D80F}" type="presParOf" srcId="{144BBAF8-A1EC-4E6C-817F-1CC2606E7569}" destId="{B9DCF14A-B60A-4E15-8816-21B3FA1D3F62}" srcOrd="1" destOrd="0" presId="urn:microsoft.com/office/officeart/2008/layout/VerticalCurvedList"/>
    <dgm:cxn modelId="{3894ABC3-530C-4974-B350-68F8D72B0378}" type="presParOf" srcId="{144BBAF8-A1EC-4E6C-817F-1CC2606E7569}" destId="{35E6BC36-6BCB-4C44-88EF-E8805ACDAE76}" srcOrd="2" destOrd="0" presId="urn:microsoft.com/office/officeart/2008/layout/VerticalCurvedList"/>
    <dgm:cxn modelId="{873C994E-5203-4706-BDD1-8BFFFA5C32BD}" type="presParOf" srcId="{35E6BC36-6BCB-4C44-88EF-E8805ACDAE76}" destId="{93E1D2C4-69B9-4DDA-B370-C982E3112A1B}" srcOrd="0" destOrd="0" presId="urn:microsoft.com/office/officeart/2008/layout/VerticalCurvedList"/>
    <dgm:cxn modelId="{BB77DD86-9C21-4AD7-9873-01A0C91E8912}" type="presParOf" srcId="{144BBAF8-A1EC-4E6C-817F-1CC2606E7569}" destId="{CB70D747-A90E-45D7-AD23-CFFEC1BE3889}" srcOrd="3" destOrd="0" presId="urn:microsoft.com/office/officeart/2008/layout/VerticalCurvedList"/>
    <dgm:cxn modelId="{CA5B7A12-A498-441A-8A3F-B14C295554BC}" type="presParOf" srcId="{144BBAF8-A1EC-4E6C-817F-1CC2606E7569}" destId="{3029E935-1CEB-41A6-91AD-14806A378DF2}" srcOrd="4" destOrd="0" presId="urn:microsoft.com/office/officeart/2008/layout/VerticalCurvedList"/>
    <dgm:cxn modelId="{45654D56-C220-45E5-BE92-BB61DFD38368}" type="presParOf" srcId="{3029E935-1CEB-41A6-91AD-14806A378DF2}" destId="{88FC6980-C398-4AE1-9206-4E4827CD1FEF}" srcOrd="0" destOrd="0" presId="urn:microsoft.com/office/officeart/2008/layout/VerticalCurvedList"/>
    <dgm:cxn modelId="{CB53B995-F932-49F6-B383-82CBC86C80B6}" type="presParOf" srcId="{144BBAF8-A1EC-4E6C-817F-1CC2606E7569}" destId="{C47A9AE9-2006-47FE-9E69-1CEB6F45F482}" srcOrd="5" destOrd="0" presId="urn:microsoft.com/office/officeart/2008/layout/VerticalCurvedList"/>
    <dgm:cxn modelId="{CB0B5CC3-FD0D-4A5C-9013-D03758544C88}" type="presParOf" srcId="{144BBAF8-A1EC-4E6C-817F-1CC2606E7569}" destId="{2FC14E11-62A0-4654-85E9-3E19B89B31D1}" srcOrd="6" destOrd="0" presId="urn:microsoft.com/office/officeart/2008/layout/VerticalCurvedList"/>
    <dgm:cxn modelId="{F9ADEBEB-0460-438F-AA2C-FE6388A60069}" type="presParOf" srcId="{2FC14E11-62A0-4654-85E9-3E19B89B31D1}" destId="{E0EA49E7-7F8F-4230-A284-ED121833B31D}" srcOrd="0" destOrd="0" presId="urn:microsoft.com/office/officeart/2008/layout/VerticalCurvedList"/>
    <dgm:cxn modelId="{A18E9E95-0AAB-42FB-94E2-09E7A954D6AC}" type="presParOf" srcId="{144BBAF8-A1EC-4E6C-817F-1CC2606E7569}" destId="{E115246F-518F-4B5C-9E88-EAB53C5E7DB4}" srcOrd="7" destOrd="0" presId="urn:microsoft.com/office/officeart/2008/layout/VerticalCurvedList"/>
    <dgm:cxn modelId="{B903C8AC-76E5-40E2-8D9E-5F1AD5A1B72E}" type="presParOf" srcId="{144BBAF8-A1EC-4E6C-817F-1CC2606E7569}" destId="{3BF79E86-8113-4AB2-839E-ACE55F02356E}" srcOrd="8" destOrd="0" presId="urn:microsoft.com/office/officeart/2008/layout/VerticalCurvedList"/>
    <dgm:cxn modelId="{5E00F191-EB30-4207-A5FB-22459DE21543}" type="presParOf" srcId="{3BF79E86-8113-4AB2-839E-ACE55F02356E}" destId="{13C609D8-4984-41E2-9356-C276554C48A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A9E5A-1403-44EB-A32B-BB1842CAB934}">
      <dsp:nvSpPr>
        <dsp:cNvPr id="0" name=""/>
        <dsp:cNvSpPr/>
      </dsp:nvSpPr>
      <dsp:spPr>
        <a:xfrm>
          <a:off x="0" y="1207008"/>
          <a:ext cx="10058399" cy="160934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CDD18-9B2B-4EEA-8CE4-9764E953C4C7}">
      <dsp:nvSpPr>
        <dsp:cNvPr id="0" name=""/>
        <dsp:cNvSpPr/>
      </dsp:nvSpPr>
      <dsp:spPr>
        <a:xfrm>
          <a:off x="5331" y="0"/>
          <a:ext cx="865253" cy="160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Define the Problem</a:t>
          </a:r>
          <a:endParaRPr lang="en-IN" sz="1400" kern="1200"/>
        </a:p>
      </dsp:txBody>
      <dsp:txXfrm>
        <a:off x="5331" y="0"/>
        <a:ext cx="865253" cy="1609344"/>
      </dsp:txXfrm>
    </dsp:sp>
    <dsp:sp modelId="{910C1CA2-E234-4C75-B216-C9C1BE13D2A8}">
      <dsp:nvSpPr>
        <dsp:cNvPr id="0" name=""/>
        <dsp:cNvSpPr/>
      </dsp:nvSpPr>
      <dsp:spPr>
        <a:xfrm>
          <a:off x="236790" y="1810512"/>
          <a:ext cx="402336" cy="402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69E6C-B43D-4363-9158-5F66729B77FA}">
      <dsp:nvSpPr>
        <dsp:cNvPr id="0" name=""/>
        <dsp:cNvSpPr/>
      </dsp:nvSpPr>
      <dsp:spPr>
        <a:xfrm>
          <a:off x="913847" y="2414016"/>
          <a:ext cx="865253" cy="160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Gather and Prepare Data</a:t>
          </a:r>
          <a:endParaRPr lang="en-IN" sz="1400" kern="1200"/>
        </a:p>
      </dsp:txBody>
      <dsp:txXfrm>
        <a:off x="913847" y="2414016"/>
        <a:ext cx="865253" cy="1609344"/>
      </dsp:txXfrm>
    </dsp:sp>
    <dsp:sp modelId="{D652C6D1-7FDB-419C-A501-845CD779CB22}">
      <dsp:nvSpPr>
        <dsp:cNvPr id="0" name=""/>
        <dsp:cNvSpPr/>
      </dsp:nvSpPr>
      <dsp:spPr>
        <a:xfrm>
          <a:off x="1145306" y="1810512"/>
          <a:ext cx="402336" cy="402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C16E6-4D73-4DAF-B031-775A9D2EB320}">
      <dsp:nvSpPr>
        <dsp:cNvPr id="0" name=""/>
        <dsp:cNvSpPr/>
      </dsp:nvSpPr>
      <dsp:spPr>
        <a:xfrm>
          <a:off x="1822363" y="0"/>
          <a:ext cx="865253" cy="160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Split the Data</a:t>
          </a:r>
          <a:endParaRPr lang="en-IN" sz="1400" kern="1200"/>
        </a:p>
      </dsp:txBody>
      <dsp:txXfrm>
        <a:off x="1822363" y="0"/>
        <a:ext cx="865253" cy="1609344"/>
      </dsp:txXfrm>
    </dsp:sp>
    <dsp:sp modelId="{CF205DC6-DA0A-4F63-9E62-A6986A66AA3E}">
      <dsp:nvSpPr>
        <dsp:cNvPr id="0" name=""/>
        <dsp:cNvSpPr/>
      </dsp:nvSpPr>
      <dsp:spPr>
        <a:xfrm>
          <a:off x="2053822" y="1810512"/>
          <a:ext cx="402336" cy="402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66E7A-2DE7-4560-A4D9-E32DC565BFC7}">
      <dsp:nvSpPr>
        <dsp:cNvPr id="0" name=""/>
        <dsp:cNvSpPr/>
      </dsp:nvSpPr>
      <dsp:spPr>
        <a:xfrm>
          <a:off x="2730879" y="2414016"/>
          <a:ext cx="865253" cy="160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Select a Model</a:t>
          </a:r>
          <a:endParaRPr lang="en-IN" sz="1400" kern="1200"/>
        </a:p>
      </dsp:txBody>
      <dsp:txXfrm>
        <a:off x="2730879" y="2414016"/>
        <a:ext cx="865253" cy="1609344"/>
      </dsp:txXfrm>
    </dsp:sp>
    <dsp:sp modelId="{7AA0A1DB-2476-48CC-B0F0-2137B69615D1}">
      <dsp:nvSpPr>
        <dsp:cNvPr id="0" name=""/>
        <dsp:cNvSpPr/>
      </dsp:nvSpPr>
      <dsp:spPr>
        <a:xfrm>
          <a:off x="2962338" y="1810512"/>
          <a:ext cx="402336" cy="402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A3211-0C2F-460C-A0A8-8DD26886609C}">
      <dsp:nvSpPr>
        <dsp:cNvPr id="0" name=""/>
        <dsp:cNvSpPr/>
      </dsp:nvSpPr>
      <dsp:spPr>
        <a:xfrm>
          <a:off x="3639395" y="0"/>
          <a:ext cx="865253" cy="160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Train the Model</a:t>
          </a:r>
          <a:endParaRPr lang="en-IN" sz="1400" kern="1200"/>
        </a:p>
      </dsp:txBody>
      <dsp:txXfrm>
        <a:off x="3639395" y="0"/>
        <a:ext cx="865253" cy="1609344"/>
      </dsp:txXfrm>
    </dsp:sp>
    <dsp:sp modelId="{3FCAC5A8-71F1-44BE-BF4F-7F81B1F43117}">
      <dsp:nvSpPr>
        <dsp:cNvPr id="0" name=""/>
        <dsp:cNvSpPr/>
      </dsp:nvSpPr>
      <dsp:spPr>
        <a:xfrm>
          <a:off x="3870854" y="1810512"/>
          <a:ext cx="402336" cy="402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0AC65-601B-414D-A2A6-CF5E22C5B385}">
      <dsp:nvSpPr>
        <dsp:cNvPr id="0" name=""/>
        <dsp:cNvSpPr/>
      </dsp:nvSpPr>
      <dsp:spPr>
        <a:xfrm>
          <a:off x="4547911" y="2414016"/>
          <a:ext cx="865253" cy="160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Evaluate and Tune the Model</a:t>
          </a:r>
          <a:endParaRPr lang="en-IN" sz="1400" kern="1200"/>
        </a:p>
      </dsp:txBody>
      <dsp:txXfrm>
        <a:off x="4547911" y="2414016"/>
        <a:ext cx="865253" cy="1609344"/>
      </dsp:txXfrm>
    </dsp:sp>
    <dsp:sp modelId="{11D0778A-C2F9-480B-9A04-D04336F5E09F}">
      <dsp:nvSpPr>
        <dsp:cNvPr id="0" name=""/>
        <dsp:cNvSpPr/>
      </dsp:nvSpPr>
      <dsp:spPr>
        <a:xfrm>
          <a:off x="4779369" y="1810512"/>
          <a:ext cx="402336" cy="402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868D4-E868-427A-92AB-1DFD70A1FAE4}">
      <dsp:nvSpPr>
        <dsp:cNvPr id="0" name=""/>
        <dsp:cNvSpPr/>
      </dsp:nvSpPr>
      <dsp:spPr>
        <a:xfrm>
          <a:off x="5456427" y="0"/>
          <a:ext cx="865253" cy="160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Test the Model</a:t>
          </a:r>
          <a:endParaRPr lang="en-IN" sz="1400" kern="1200"/>
        </a:p>
      </dsp:txBody>
      <dsp:txXfrm>
        <a:off x="5456427" y="0"/>
        <a:ext cx="865253" cy="1609344"/>
      </dsp:txXfrm>
    </dsp:sp>
    <dsp:sp modelId="{C0D73887-F732-428B-B1F9-0CE40BC8425B}">
      <dsp:nvSpPr>
        <dsp:cNvPr id="0" name=""/>
        <dsp:cNvSpPr/>
      </dsp:nvSpPr>
      <dsp:spPr>
        <a:xfrm>
          <a:off x="5687885" y="1810512"/>
          <a:ext cx="402336" cy="402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CE6E2-3482-4ABA-A0F3-4130D3187D42}">
      <dsp:nvSpPr>
        <dsp:cNvPr id="0" name=""/>
        <dsp:cNvSpPr/>
      </dsp:nvSpPr>
      <dsp:spPr>
        <a:xfrm>
          <a:off x="6364943" y="2414016"/>
          <a:ext cx="865253" cy="160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Deploy the Model</a:t>
          </a:r>
          <a:endParaRPr lang="en-IN" sz="1400" kern="1200"/>
        </a:p>
      </dsp:txBody>
      <dsp:txXfrm>
        <a:off x="6364943" y="2414016"/>
        <a:ext cx="865253" cy="1609344"/>
      </dsp:txXfrm>
    </dsp:sp>
    <dsp:sp modelId="{8A350718-0F8D-4A7A-973E-786E221D701D}">
      <dsp:nvSpPr>
        <dsp:cNvPr id="0" name=""/>
        <dsp:cNvSpPr/>
      </dsp:nvSpPr>
      <dsp:spPr>
        <a:xfrm>
          <a:off x="6596401" y="1810512"/>
          <a:ext cx="402336" cy="402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535D6-F29A-4838-946A-D97C00FB72D9}">
      <dsp:nvSpPr>
        <dsp:cNvPr id="0" name=""/>
        <dsp:cNvSpPr/>
      </dsp:nvSpPr>
      <dsp:spPr>
        <a:xfrm>
          <a:off x="7273459" y="0"/>
          <a:ext cx="865253" cy="160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Monitor and Maintain</a:t>
          </a:r>
          <a:endParaRPr lang="en-IN" sz="1400" kern="1200"/>
        </a:p>
      </dsp:txBody>
      <dsp:txXfrm>
        <a:off x="7273459" y="0"/>
        <a:ext cx="865253" cy="1609344"/>
      </dsp:txXfrm>
    </dsp:sp>
    <dsp:sp modelId="{CA9896AD-BCC0-426D-88D7-5E4A173A9B47}">
      <dsp:nvSpPr>
        <dsp:cNvPr id="0" name=""/>
        <dsp:cNvSpPr/>
      </dsp:nvSpPr>
      <dsp:spPr>
        <a:xfrm>
          <a:off x="7504917" y="1810512"/>
          <a:ext cx="402336" cy="402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5BF7C-C01C-423B-BE26-5108D412BE65}">
      <dsp:nvSpPr>
        <dsp:cNvPr id="0" name=""/>
        <dsp:cNvSpPr/>
      </dsp:nvSpPr>
      <dsp:spPr>
        <a:xfrm>
          <a:off x="8181974" y="2414016"/>
          <a:ext cx="865253" cy="160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Iterate and Improve</a:t>
          </a:r>
          <a:endParaRPr lang="en-IN" sz="1400" kern="1200"/>
        </a:p>
      </dsp:txBody>
      <dsp:txXfrm>
        <a:off x="8181974" y="2414016"/>
        <a:ext cx="865253" cy="1609344"/>
      </dsp:txXfrm>
    </dsp:sp>
    <dsp:sp modelId="{58367EFA-BFD4-4D78-B5D8-22385B208003}">
      <dsp:nvSpPr>
        <dsp:cNvPr id="0" name=""/>
        <dsp:cNvSpPr/>
      </dsp:nvSpPr>
      <dsp:spPr>
        <a:xfrm>
          <a:off x="8413433" y="1810512"/>
          <a:ext cx="402336" cy="402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B69C3-5652-44B7-AFC5-C080E2ECA493}">
      <dsp:nvSpPr>
        <dsp:cNvPr id="0" name=""/>
        <dsp:cNvSpPr/>
      </dsp:nvSpPr>
      <dsp:spPr>
        <a:xfrm>
          <a:off x="-4548356" y="-697417"/>
          <a:ext cx="5418195" cy="5418195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CF14A-B60A-4E15-8816-21B3FA1D3F62}">
      <dsp:nvSpPr>
        <dsp:cNvPr id="0" name=""/>
        <dsp:cNvSpPr/>
      </dsp:nvSpPr>
      <dsp:spPr>
        <a:xfrm>
          <a:off x="455617" y="309315"/>
          <a:ext cx="9548237" cy="6189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9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Select a Model</a:t>
          </a:r>
          <a:endParaRPr lang="en-IN" sz="3200" kern="1200"/>
        </a:p>
      </dsp:txBody>
      <dsp:txXfrm>
        <a:off x="455617" y="309315"/>
        <a:ext cx="9548237" cy="618953"/>
      </dsp:txXfrm>
    </dsp:sp>
    <dsp:sp modelId="{93E1D2C4-69B9-4DDA-B370-C982E3112A1B}">
      <dsp:nvSpPr>
        <dsp:cNvPr id="0" name=""/>
        <dsp:cNvSpPr/>
      </dsp:nvSpPr>
      <dsp:spPr>
        <a:xfrm>
          <a:off x="68771" y="231946"/>
          <a:ext cx="773692" cy="7736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0D747-A90E-45D7-AD23-CFFEC1BE3889}">
      <dsp:nvSpPr>
        <dsp:cNvPr id="0" name=""/>
        <dsp:cNvSpPr/>
      </dsp:nvSpPr>
      <dsp:spPr>
        <a:xfrm>
          <a:off x="810477" y="1237907"/>
          <a:ext cx="9193377" cy="6189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9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Train the Model</a:t>
          </a:r>
          <a:endParaRPr lang="en-IN" sz="3200" kern="1200"/>
        </a:p>
      </dsp:txBody>
      <dsp:txXfrm>
        <a:off x="810477" y="1237907"/>
        <a:ext cx="9193377" cy="618953"/>
      </dsp:txXfrm>
    </dsp:sp>
    <dsp:sp modelId="{88FC6980-C398-4AE1-9206-4E4827CD1FEF}">
      <dsp:nvSpPr>
        <dsp:cNvPr id="0" name=""/>
        <dsp:cNvSpPr/>
      </dsp:nvSpPr>
      <dsp:spPr>
        <a:xfrm>
          <a:off x="423631" y="1160538"/>
          <a:ext cx="773692" cy="7736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A9AE9-2006-47FE-9E69-1CEB6F45F482}">
      <dsp:nvSpPr>
        <dsp:cNvPr id="0" name=""/>
        <dsp:cNvSpPr/>
      </dsp:nvSpPr>
      <dsp:spPr>
        <a:xfrm>
          <a:off x="810477" y="2166498"/>
          <a:ext cx="9193377" cy="6189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9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Evaluate and Tune the Model</a:t>
          </a:r>
          <a:endParaRPr lang="en-IN" sz="3200" kern="1200"/>
        </a:p>
      </dsp:txBody>
      <dsp:txXfrm>
        <a:off x="810477" y="2166498"/>
        <a:ext cx="9193377" cy="618953"/>
      </dsp:txXfrm>
    </dsp:sp>
    <dsp:sp modelId="{E0EA49E7-7F8F-4230-A284-ED121833B31D}">
      <dsp:nvSpPr>
        <dsp:cNvPr id="0" name=""/>
        <dsp:cNvSpPr/>
      </dsp:nvSpPr>
      <dsp:spPr>
        <a:xfrm>
          <a:off x="423631" y="2089129"/>
          <a:ext cx="773692" cy="7736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5246F-518F-4B5C-9E88-EAB53C5E7DB4}">
      <dsp:nvSpPr>
        <dsp:cNvPr id="0" name=""/>
        <dsp:cNvSpPr/>
      </dsp:nvSpPr>
      <dsp:spPr>
        <a:xfrm>
          <a:off x="455617" y="3095090"/>
          <a:ext cx="9548237" cy="6189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9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Test the Model</a:t>
          </a:r>
          <a:endParaRPr lang="en-IN" sz="3200" kern="1200"/>
        </a:p>
      </dsp:txBody>
      <dsp:txXfrm>
        <a:off x="455617" y="3095090"/>
        <a:ext cx="9548237" cy="618953"/>
      </dsp:txXfrm>
    </dsp:sp>
    <dsp:sp modelId="{13C609D8-4984-41E2-9356-C276554C48A6}">
      <dsp:nvSpPr>
        <dsp:cNvPr id="0" name=""/>
        <dsp:cNvSpPr/>
      </dsp:nvSpPr>
      <dsp:spPr>
        <a:xfrm>
          <a:off x="68771" y="3017721"/>
          <a:ext cx="773692" cy="7736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A88FC-91F0-4945-A75A-F7930CD963D4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57D9E-73E7-483A-AFBD-2B29B59F0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54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ar-JO" dirty="0"/>
              <a:t>From the above two definitions, we can see that AI has two major roles:</a:t>
            </a:r>
          </a:p>
          <a:p>
            <a:pPr lvl="1" eaLnBrk="1" hangingPunct="1"/>
            <a:r>
              <a:rPr lang="en-US" altLang="ar-JO" dirty="0">
                <a:cs typeface="Times New Roman" panose="02020603050405020304" pitchFamily="18" charset="0"/>
              </a:rPr>
              <a:t>Study the intelligent part concerned with humans.</a:t>
            </a:r>
          </a:p>
          <a:p>
            <a:pPr lvl="1" eaLnBrk="1" hangingPunct="1"/>
            <a:r>
              <a:rPr lang="en-US" altLang="ar-JO" dirty="0">
                <a:cs typeface="Times New Roman" panose="02020603050405020304" pitchFamily="18" charset="0"/>
              </a:rPr>
              <a:t>Represent those actions using computers.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57D9E-73E7-483A-AFBD-2B29B59F025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821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57D9E-73E7-483A-AFBD-2B29B59F025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7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ML we need to go though some background of Software Programming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57D9E-73E7-483A-AFBD-2B29B59F025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3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57D9E-73E7-483A-AFBD-2B29B59F025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44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7D0-FD67-4D43-81D8-F5EE0B9AA20D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2814-201A-4F07-851B-4A7D753FD0D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95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7D0-FD67-4D43-81D8-F5EE0B9AA20D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2814-201A-4F07-851B-4A7D753FD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41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7D0-FD67-4D43-81D8-F5EE0B9AA20D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2814-201A-4F07-851B-4A7D753FD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84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7D0-FD67-4D43-81D8-F5EE0B9AA20D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2814-201A-4F07-851B-4A7D753FD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66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7D0-FD67-4D43-81D8-F5EE0B9AA20D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2814-201A-4F07-851B-4A7D753FD0D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7D0-FD67-4D43-81D8-F5EE0B9AA20D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2814-201A-4F07-851B-4A7D753FD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01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7D0-FD67-4D43-81D8-F5EE0B9AA20D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2814-201A-4F07-851B-4A7D753FD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7D0-FD67-4D43-81D8-F5EE0B9AA20D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2814-201A-4F07-851B-4A7D753FD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91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7D0-FD67-4D43-81D8-F5EE0B9AA20D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2814-201A-4F07-851B-4A7D753FD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38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1677D0-FD67-4D43-81D8-F5EE0B9AA20D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A62814-201A-4F07-851B-4A7D753FD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66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7D0-FD67-4D43-81D8-F5EE0B9AA20D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62814-201A-4F07-851B-4A7D753FD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1677D0-FD67-4D43-81D8-F5EE0B9AA20D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A62814-201A-4F07-851B-4A7D753FD0D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3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kbiso/SkLearn-50k-Salary-Prediction" TargetMode="External"/><Relationship Id="rId2" Type="http://schemas.openxmlformats.org/officeDocument/2006/relationships/hyperlink" Target="https://github.com/jigzz18/Predicting-revenue-using-simple-linear-regres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OHAN0011/Salary-Prediction-Syste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A353-9AF3-684D-F841-4245BF2DD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935087"/>
          </a:xfrm>
        </p:spPr>
        <p:txBody>
          <a:bodyPr/>
          <a:lstStyle/>
          <a:p>
            <a:r>
              <a:rPr lang="en-US" dirty="0"/>
              <a:t>AI &amp; 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89390-D6A7-44A1-5C8B-ECE2BF6FF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Sumanth </a:t>
            </a:r>
            <a:r>
              <a:rPr lang="en-US" dirty="0" err="1"/>
              <a:t>bodapati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09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3D58-ABAD-CFC3-FF99-4F4F227D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1279265-1D89-E642-FE09-6D5EA6DC8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474822" y="1846263"/>
            <a:ext cx="530268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06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2062-F527-3E66-5031-30E75244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Developers</a:t>
            </a:r>
            <a:endParaRPr lang="en-IN" dirty="0"/>
          </a:p>
        </p:txBody>
      </p:sp>
      <p:pic>
        <p:nvPicPr>
          <p:cNvPr id="6148" name="Picture 4" descr="Global developer population 2024 | Statista">
            <a:extLst>
              <a:ext uri="{FF2B5EF4-FFF2-40B4-BE49-F238E27FC236}">
                <a16:creationId xmlns:a16="http://schemas.microsoft.com/office/drawing/2014/main" id="{3E4026EA-7206-0441-AE58-71C17466EF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080" y="1846263"/>
            <a:ext cx="541416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91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B3CB-C164-22DC-8564-36574FAA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to rescue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E68400-7323-2C59-6076-AD040B1C8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606" y="2268718"/>
            <a:ext cx="6607113" cy="3177815"/>
          </a:xfrm>
        </p:spPr>
      </p:pic>
    </p:spTree>
    <p:extLst>
      <p:ext uri="{BB962C8B-B14F-4D97-AF65-F5344CB8AC3E}">
        <p14:creationId xmlns:p14="http://schemas.microsoft.com/office/powerpoint/2010/main" val="322246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2C3F-0B7B-24F5-F257-34C5DBD4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A2CE-0153-92CC-3FEE-F9371AFDD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“Technique to learn from data through training and then apply learning to make an informed decision”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41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FE88-E760-4214-DE0E-40DEE848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34D661-2EDD-31F1-9CF9-E3666D04F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6990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57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A074-90D0-F755-9036-3C652C90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N" dirty="0"/>
          </a:p>
        </p:txBody>
      </p:sp>
      <p:pic>
        <p:nvPicPr>
          <p:cNvPr id="10242" name="Picture 2" descr="Solving Data Challenges In Machine Learning With Automated Tools">
            <a:extLst>
              <a:ext uri="{FF2B5EF4-FFF2-40B4-BE49-F238E27FC236}">
                <a16:creationId xmlns:a16="http://schemas.microsoft.com/office/drawing/2014/main" id="{06F79AA3-3D19-100E-F763-81161E1B3E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1846263"/>
            <a:ext cx="804545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612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97D3-765E-F272-7FB2-98EAC689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641F17-CA4D-CEC0-A8B9-3FD836A43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160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61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A3FD-2033-BE0B-BDE1-CCF50076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en-IN" dirty="0"/>
          </a:p>
        </p:txBody>
      </p:sp>
      <p:pic>
        <p:nvPicPr>
          <p:cNvPr id="7170" name="Picture 2" descr="Machine learning algorithms and common applications. | Download Scientific  Diagram">
            <a:extLst>
              <a:ext uri="{FF2B5EF4-FFF2-40B4-BE49-F238E27FC236}">
                <a16:creationId xmlns:a16="http://schemas.microsoft.com/office/drawing/2014/main" id="{2D85D581-FC12-B19D-2B7B-B35AB83408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166" y="1846263"/>
            <a:ext cx="662799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939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AC2B-A637-DCC0-8580-CF80579E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C757-D36A-CBE1-B923-56CCCBD82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Deploy the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Monitor and Maintain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Iterate and Improve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106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oncepts">
            <a:extLst>
              <a:ext uri="{FF2B5EF4-FFF2-40B4-BE49-F238E27FC236}">
                <a16:creationId xmlns:a16="http://schemas.microsoft.com/office/drawing/2014/main" id="{85806C1F-4BB3-02A4-B3A5-560DB7BE6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8" y="0"/>
            <a:ext cx="7185025" cy="621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16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3233-9723-6EC8-F779-58792B29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A533-23C4-77F3-0C24-61429C36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serves as a concise yet informative overview of AI and ML , providing you with valuable insights and laying foundation for your journey into this exciting field. Please note that it may not cover all intricate technical details in depth.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61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3788-3365-8F1E-D638-BCD63B2F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985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367C-687F-41EF-DAA8-9D773BA2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BB42-C459-6E5B-3B27-D915C36C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 - jigzz18/Predicting-revenue-using-simple-linear-regression: In this project, We have created a model which will predict the revenue in dollars.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GitHub - </a:t>
            </a:r>
            <a:r>
              <a:rPr lang="en-US" dirty="0" err="1">
                <a:hlinkClick r:id="rId3"/>
              </a:rPr>
              <a:t>nickbiso</a:t>
            </a:r>
            <a:r>
              <a:rPr lang="en-US" dirty="0">
                <a:hlinkClick r:id="rId3"/>
              </a:rPr>
              <a:t>/SkLearn-50k-Salary-Prediction: Predicting salaries using machine learning</a:t>
            </a:r>
            <a:endParaRPr lang="en-US" dirty="0"/>
          </a:p>
          <a:p>
            <a:endParaRPr lang="en-US" dirty="0"/>
          </a:p>
          <a:p>
            <a:r>
              <a:rPr lang="en-IN">
                <a:hlinkClick r:id="rId4"/>
              </a:rPr>
              <a:t>GitHub - ROHAN0011/Salary-Prediction-System: 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36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CF19-89EC-DC1F-D8BB-899DB60B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C971-CA26-A43E-5F4B-DA305FE1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What is it 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Why do we need it?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How do we do it?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24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5E2E-643F-138D-4CE0-8CB1F171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5EDF1-2D28-EA51-67B3-E7F5B3E1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ar-JO" sz="2800" dirty="0"/>
              <a:t>Artificial:</a:t>
            </a:r>
          </a:p>
          <a:p>
            <a:pPr marL="201168" lvl="1" indent="0" eaLnBrk="1" hangingPunct="1">
              <a:buNone/>
            </a:pPr>
            <a:r>
              <a:rPr lang="en-GB" altLang="ar-JO" dirty="0">
                <a:cs typeface="Times New Roman" panose="02020603050405020304" pitchFamily="18" charset="0"/>
              </a:rPr>
              <a:t>   Produced by human art or effort, rather than originating naturally.</a:t>
            </a:r>
          </a:p>
          <a:p>
            <a:pPr eaLnBrk="1" hangingPunct="1"/>
            <a:r>
              <a:rPr lang="en-GB" altLang="ar-JO" sz="2800" dirty="0"/>
              <a:t>Intelligence:</a:t>
            </a:r>
          </a:p>
          <a:p>
            <a:pPr marL="0" indent="0" eaLnBrk="1" hangingPunct="1">
              <a:buNone/>
            </a:pPr>
            <a:r>
              <a:rPr lang="en-AU" altLang="ar-JO" sz="1800" dirty="0">
                <a:cs typeface="Times New Roman" panose="02020603050405020304" pitchFamily="18" charset="0"/>
              </a:rPr>
              <a:t>        Is the ability to acquire knowledge and use it</a:t>
            </a:r>
          </a:p>
          <a:p>
            <a:pPr eaLnBrk="1" hangingPunct="1"/>
            <a:r>
              <a:rPr lang="en-US" altLang="ar-JO" sz="2800" b="1" dirty="0"/>
              <a:t>So AI was defined as:</a:t>
            </a:r>
          </a:p>
          <a:p>
            <a:pPr lvl="1" eaLnBrk="1" hangingPunct="1"/>
            <a:r>
              <a:rPr lang="en-US" altLang="ar-JO" dirty="0">
                <a:solidFill>
                  <a:srgbClr val="3303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ar-JO" dirty="0">
                <a:cs typeface="Times New Roman" panose="02020603050405020304" pitchFamily="18" charset="0"/>
              </a:rPr>
              <a:t> is the study of ideas that enable computers to be intelligent.</a:t>
            </a:r>
          </a:p>
          <a:p>
            <a:pPr lvl="1" eaLnBrk="1" hangingPunct="1"/>
            <a:r>
              <a:rPr lang="en-US" altLang="ar-JO" dirty="0">
                <a:solidFill>
                  <a:srgbClr val="3303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ar-JO" dirty="0">
                <a:cs typeface="Times New Roman" panose="02020603050405020304" pitchFamily="18" charset="0"/>
              </a:rPr>
              <a:t> is the part of computer science concerned with design of computer systems that exhibit human intelligence</a:t>
            </a:r>
            <a:r>
              <a:rPr lang="en-GB" altLang="ar-JO" dirty="0">
                <a:cs typeface="Times New Roman" panose="02020603050405020304" pitchFamily="18" charset="0"/>
              </a:rPr>
              <a:t>(From the Concise Oxford Dictionary) </a:t>
            </a:r>
          </a:p>
          <a:p>
            <a:pPr marL="0" indent="0" eaLnBrk="1" hangingPunct="1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23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C824-41BA-0A13-910D-C6EAEB0C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AI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85D7F-3032-4EC0-210D-786D48DB7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ar-JO" dirty="0"/>
              <a:t>To make computers more useful by letting them take over dangerous or tedious tasks from human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ar-JO" dirty="0"/>
              <a:t>Understand principles of human intelligence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ar-JO" dirty="0"/>
              <a:t>Example: </a:t>
            </a:r>
            <a:r>
              <a:rPr lang="en-US" dirty="0"/>
              <a:t>Detect the counts of Humans , animals, types of vehicle's etc. crossing a road.</a:t>
            </a:r>
            <a:endParaRPr lang="en-IN" dirty="0"/>
          </a:p>
          <a:p>
            <a:pPr eaLnBrk="1" hangingPunct="1">
              <a:buFont typeface="Wingdings" panose="05000000000000000000" pitchFamily="2" charset="2"/>
              <a:buChar char="v"/>
            </a:pPr>
            <a:endParaRPr lang="en-US" altLang="ar-JO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IP Camera 2 MP Fixed CCTV Bullet Camera, for Security, Lens Size: 3.6 mm">
            <a:extLst>
              <a:ext uri="{FF2B5EF4-FFF2-40B4-BE49-F238E27FC236}">
                <a16:creationId xmlns:a16="http://schemas.microsoft.com/office/drawing/2014/main" id="{0E733435-852C-8279-9C88-C98F69CE2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3429000"/>
            <a:ext cx="2369126" cy="209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w AI will team up with CCTV to predict your every move | Daily Mail Online">
            <a:extLst>
              <a:ext uri="{FF2B5EF4-FFF2-40B4-BE49-F238E27FC236}">
                <a16:creationId xmlns:a16="http://schemas.microsoft.com/office/drawing/2014/main" id="{3A826832-55C3-A545-23A3-7D52EECB6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624" y="3663142"/>
            <a:ext cx="2762250" cy="186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mera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C23AC854-B984-0AE9-1732-2D4E60E72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92" y="3761508"/>
            <a:ext cx="3023754" cy="199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287090-0E76-9862-34E3-8B79EC8526A7}"/>
              </a:ext>
            </a:extLst>
          </p:cNvPr>
          <p:cNvSpPr txBox="1"/>
          <p:nvPr/>
        </p:nvSpPr>
        <p:spPr>
          <a:xfrm>
            <a:off x="1870364" y="576071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 Intelligent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B7AFC-A721-5822-5AE3-A47EDE9398D9}"/>
              </a:ext>
            </a:extLst>
          </p:cNvPr>
          <p:cNvSpPr txBox="1"/>
          <p:nvPr/>
        </p:nvSpPr>
        <p:spPr>
          <a:xfrm>
            <a:off x="4748645" y="4761113"/>
            <a:ext cx="56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CE9B4-EA09-BAA9-1D86-2AC121B51389}"/>
              </a:ext>
            </a:extLst>
          </p:cNvPr>
          <p:cNvSpPr txBox="1"/>
          <p:nvPr/>
        </p:nvSpPr>
        <p:spPr>
          <a:xfrm>
            <a:off x="8022649" y="56931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Intelligent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14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4D54-6A73-A055-1350-F4E17FC0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 that</a:t>
            </a:r>
            <a:endParaRPr lang="en-IN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664B6D90-0876-3CC5-1483-7FCAD2B45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C0F3051-D3FE-4DD4-BA04-975CB42BE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04" y="1910335"/>
            <a:ext cx="6569009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8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E3B5-EE09-4CC3-C4A1-69B5A102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en-IN" dirty="0"/>
          </a:p>
        </p:txBody>
      </p:sp>
      <p:pic>
        <p:nvPicPr>
          <p:cNvPr id="2051" name="Picture 3" descr="ML vs Dl Vs AI | Know in-depth Difference - Analytics Vidhya">
            <a:extLst>
              <a:ext uri="{FF2B5EF4-FFF2-40B4-BE49-F238E27FC236}">
                <a16:creationId xmlns:a16="http://schemas.microsoft.com/office/drawing/2014/main" id="{9A385E49-A7E4-6A89-B88A-153722C859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2044700"/>
            <a:ext cx="6242050" cy="36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E6732C-304D-EA0B-EB6E-244C196F0EAA}"/>
              </a:ext>
            </a:extLst>
          </p:cNvPr>
          <p:cNvSpPr txBox="1"/>
          <p:nvPr/>
        </p:nvSpPr>
        <p:spPr>
          <a:xfrm>
            <a:off x="768927" y="5902036"/>
            <a:ext cx="1078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 is one of the technique to  achieve the 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66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1105-8109-850E-6F77-36E6D69F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CD04E-3969-F69B-AFAA-71C096871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072" y="2569734"/>
            <a:ext cx="6706181" cy="2575783"/>
          </a:xfrm>
        </p:spPr>
      </p:pic>
    </p:spTree>
    <p:extLst>
      <p:ext uri="{BB962C8B-B14F-4D97-AF65-F5344CB8AC3E}">
        <p14:creationId xmlns:p14="http://schemas.microsoft.com/office/powerpoint/2010/main" val="256891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0939-6F0B-7D25-EE41-9F981C6E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</a:t>
            </a:r>
            <a:endParaRPr lang="en-IN" dirty="0"/>
          </a:p>
        </p:txBody>
      </p:sp>
      <p:pic>
        <p:nvPicPr>
          <p:cNvPr id="4098" name="Picture 2" descr="Moore's law - Wikipedia">
            <a:extLst>
              <a:ext uri="{FF2B5EF4-FFF2-40B4-BE49-F238E27FC236}">
                <a16:creationId xmlns:a16="http://schemas.microsoft.com/office/drawing/2014/main" id="{072FEEC7-DCA8-C764-8D0E-6489EAF9AA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399" y="1846263"/>
            <a:ext cx="543152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637440-4584-C9C3-865B-74FD63DDC23F}"/>
              </a:ext>
            </a:extLst>
          </p:cNvPr>
          <p:cNvSpPr txBox="1"/>
          <p:nvPr/>
        </p:nvSpPr>
        <p:spPr>
          <a:xfrm>
            <a:off x="10609119" y="5985164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@Wikipedia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4304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203</TotalTime>
  <Words>389</Words>
  <Application>Microsoft Office PowerPoint</Application>
  <PresentationFormat>Widescreen</PresentationFormat>
  <Paragraphs>70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Times New Roman</vt:lpstr>
      <vt:lpstr>Wingdings</vt:lpstr>
      <vt:lpstr>Retrospect</vt:lpstr>
      <vt:lpstr>AI &amp; Machine Learning</vt:lpstr>
      <vt:lpstr>Disclaimer</vt:lpstr>
      <vt:lpstr>Let’s get started..</vt:lpstr>
      <vt:lpstr>What is AI</vt:lpstr>
      <vt:lpstr>Why do we need AI</vt:lpstr>
      <vt:lpstr>How do we do that</vt:lpstr>
      <vt:lpstr>Machine Learning</vt:lpstr>
      <vt:lpstr>Programming</vt:lpstr>
      <vt:lpstr>Moore’s Law</vt:lpstr>
      <vt:lpstr>Data</vt:lpstr>
      <vt:lpstr>Developers</vt:lpstr>
      <vt:lpstr>ML to rescue</vt:lpstr>
      <vt:lpstr>ML</vt:lpstr>
      <vt:lpstr>Steps</vt:lpstr>
      <vt:lpstr>Data</vt:lpstr>
      <vt:lpstr>Model</vt:lpstr>
      <vt:lpstr>Types</vt:lpstr>
      <vt:lpstr>Use</vt:lpstr>
      <vt:lpstr>PowerPoint Presentation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&amp; Machine Learning</dc:title>
  <dc:creator>SUMANTH BODAPATI</dc:creator>
  <cp:lastModifiedBy>SUMANTH BODAPATI</cp:lastModifiedBy>
  <cp:revision>6</cp:revision>
  <dcterms:created xsi:type="dcterms:W3CDTF">2023-07-13T01:39:40Z</dcterms:created>
  <dcterms:modified xsi:type="dcterms:W3CDTF">2023-07-13T05:05:21Z</dcterms:modified>
</cp:coreProperties>
</file>