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b73e06e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b73e06e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b73e06ef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b73e06ef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Por qué usar ECS en lugar de OO y definición tomando como ejemplo el juego de antes?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La arquitectura de tipo Orientada a Objetos (OO), es un paradigma que agrupa 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datos en clases, las cuales contienen información, en forma de parámetros, y lógica, en forma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metodos, haciendo uso de herencia para clases relacionadas. Pero esa herencia se va complicando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conforme se añaden más clases y crea una situación que puede acabar en clases queriendo heredar de varias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repitiendo código porque no pueden heredar. Por lo tanto es más difícil de mantener y reusar código, además de 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lógica más compleja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b73e06e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b73e06e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Por qué usar ECS en lugar de OO y definición tomando como ejemplo el juego de antes?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La arquitectura ECS en contraste, favorece la composición en lugar de la herencia,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fomentando la reusabilidad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Entidades: Los actores, agrupando una serie de componentes.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Componentes: Datos.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Sistemas: Lógica que act´ua sobre los componentes.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Comparando el mismo ejemplo de antes, se puede ver cómo en lugar de hablar en términos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clase Jugador, Enemigo o Moneda, se habla de entidades que tendrán uno u otro componente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si es necesario.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 que define si una entidad usa un tipo de lógica o no es el tipo de componentes que 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 añaden, presentando dos ventajas inmediatas, mayor flexibilidad a la hora de ser modificadas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 toda la lógica relacionada con un tipo de datos se encuentra en el mismo lugar facilitando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refactorización y mejor data locality en memoria.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73e06e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b73e06e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Hemos visto de forma simplificada qué es un motor pero nos hemos dejado atrás otros componentes importantes hablemos de ellos: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Configuración: De la aplicación (propiedas de la ventana de la aplicación) y el juego (definida por el usuario) en forma de un archivo que se lee al inicio de la aplicación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Assets/Recursos: Como pueden ser imágenes, modelos en 3D o archivos propios del motor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Logger: Información de la aplicación y el juego, podemos consultar los logs en la propia aplicación o como salida a consola/ficheros. Nos da trazabilidad que es importante a la hora de resolver problemas.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Máquina de estados </a:t>
            </a:r>
            <a:r>
              <a:rPr lang="en-GB"/>
              <a:t>Menú</a:t>
            </a:r>
            <a:r>
              <a:rPr lang="en-GB"/>
              <a:t> y Juego, dentro de cada estado layers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Eventos: Por ejemplo los eventos de teclado y ratón o eventos dentro del juego como colisiones o coger una moneda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b73e06e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b73e06e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</a:t>
            </a:r>
            <a:r>
              <a:rPr lang="en-GB"/>
              <a:t>ara ayudar en el desarrollo se ofrece al usuario 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 </a:t>
            </a:r>
            <a:r>
              <a:rPr lang="en-GB"/>
              <a:t>análisis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Esta herramienta se abre de la </a:t>
            </a:r>
            <a:r>
              <a:rPr lang="en-GB"/>
              <a:t>aplicación</a:t>
            </a:r>
            <a:r>
              <a:rPr lang="en-GB"/>
              <a:t> y permite: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Consultar estado y configuración de la aplicación.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Ver estado del juego: assets cargados, escena creada, máquina de estado,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Métricas: RAM y CPU en uso, rendimiento, entidades creadas,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Consola de logs con opciones de filtrado.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b73e06ef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b73e06ef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ayudar en el desarrollo se ofrece al usuario 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 análisis.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 herramienta se abre de la aplicación y permite: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Consultar estado y configuración de la aplicación.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Ver estado del juego: assets cargados, escena creada, máquina de estado,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Métricas: RAM y CPU en uso, rendimiento, entidades creadas,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Consola de logs con opciones de filtrado.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b73e06ef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b73e06ef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ayudar en el desarrollo se ofrece al usuario 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 análisis.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 herramienta se abre de la aplicación y permite: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Consultar estado y configuración de la aplicación.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Ver estado del juego: assets cargados, escena creada, máquina de estado,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Métricas: RAM y CPU en uso, rendimiento, entidades creadas,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Consola de logs con opciones de filtrado.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b73e06e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b73e06e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pretende la abstracción de la lógica del usuario a la vez que es libre de modificar lo que crea necesario o no usar un componente del motor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Logger Manager: Configuración de logs.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Settings Manager: </a:t>
            </a:r>
            <a:r>
              <a:rPr lang="en-GB">
                <a:solidFill>
                  <a:schemeClr val="dk1"/>
                </a:solidFill>
              </a:rPr>
              <a:t>Configuración </a:t>
            </a:r>
            <a:r>
              <a:rPr lang="en-GB"/>
              <a:t>general.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States Manager: Estado de la aplicación.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Windows Manager: Ventana de la </a:t>
            </a:r>
            <a:r>
              <a:rPr lang="en-GB">
                <a:solidFill>
                  <a:schemeClr val="dk1"/>
                </a:solidFill>
              </a:rPr>
              <a:t>aplicación </a:t>
            </a:r>
            <a:r>
              <a:rPr lang="en-GB"/>
              <a:t>y eventos.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Render Manager: Dibujo o renderizado de la escena usando el motor </a:t>
            </a:r>
            <a:r>
              <a:rPr lang="en-GB"/>
              <a:t>gráfico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Scene Manager: Controla el motor de entidades y la escena.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Assets Manager: Toda </a:t>
            </a:r>
            <a:r>
              <a:rPr lang="en-GB"/>
              <a:t>operación</a:t>
            </a:r>
            <a:r>
              <a:rPr lang="en-GB"/>
              <a:t> relacionada con assets o recursos.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b73e06e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b73e06e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Veamos cómo usar el motor con un caso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 proyecto presenta la siguiente estructura: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Assets: Recursos del proyecto: prototipos de las entidades (qué entidades vamos a crear y sus componentes), archivo escena (recursos que vamos a cargar), </a:t>
            </a:r>
            <a:r>
              <a:rPr lang="en-GB"/>
              <a:t>código GLSL motor gráfico</a:t>
            </a:r>
            <a:r>
              <a:rPr lang="en-GB"/>
              <a:t>, </a:t>
            </a:r>
            <a:r>
              <a:rPr lang="en-GB"/>
              <a:t>imágenes</a:t>
            </a:r>
            <a:r>
              <a:rPr lang="en-GB"/>
              <a:t>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Build: Donde se crea el ejecutable.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Engine: </a:t>
            </a:r>
            <a:r>
              <a:rPr lang="en-GB"/>
              <a:t>Código</a:t>
            </a:r>
            <a:r>
              <a:rPr lang="en-GB"/>
              <a:t> del motor de juegos.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SRC: </a:t>
            </a:r>
            <a:r>
              <a:rPr lang="en-GB"/>
              <a:t>Código</a:t>
            </a:r>
            <a:r>
              <a:rPr lang="en-GB"/>
              <a:t> del minijuego.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Components: Componentes de la escena.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Dispatchers: Métodos para responder a los posibles eventos.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Layers: Capas de cada estado del juego.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States: Estados del juego.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Systems: Sistemas de la escena.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App.cpp: Conexión entre el código del usuario y el motor.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Utils.h: Código auxiliar.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Vendor: Librerías externas.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CMakeLists.txt: Archivo para compilar el proyecto usando CMake.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b73e06e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b73e06e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b73e06ef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b73e06ef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b73e06e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b73e06e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 proyecto se ha organizado usando github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b73e06ef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b73e06e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b73e06ef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b73e06ef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b73e06ef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b73e06ef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b73e06e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b73e06e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Modelos 3D gratuitos de internet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b73e06e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b73e06e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Hemos logrado ese objetivo de aprendizaje personal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Objetivo didáctico de mostrar cómo se hace, reunir toda la información desperdigada para que sirva como referencia para otras personas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Pero también mostrando ejemplos de que con este motor es posible crear juegos de verdad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más importantes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Editor visual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Más ejemplos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b73e06e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b73e06e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b73e06e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b73e06e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b73e06ef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b73e06ef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proyecto se ha organizado usando github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b73e06ef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b73e06ef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proyecto se ha organizado usando github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b73e06ef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b73e06ef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motor es la herramienta que nos permite crearlos.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Podemos ver las principales partes de un motor.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73e06e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73e06e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Para entender la función de cada componente del motor veamos un ejemplo: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¿Qué necesitamos para crear un juego? Motor gráfico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Una ventana donde se pueda visualizar la escena, de esto se encarga el motor gráfico.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¿Qué es esa escena? Motor entidades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En la escena tenemos entidades como puede ser el jugador (el pájaro), las monedas (puntos) o los enemigos (tuberías).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¿Interacciones? Interacciones del usuario y Motor físicas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Sería aburrido si la imagen fuera estática. Colisión entre objetos. Gravedad.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¿Qué une todo esto? Motor matemático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Para realizar las diferentes operaciones algebraicas que requieran.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b73e06e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b73e06e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Podríamos pensar que no existe mercado para motores de juego pero nada más lejos de la realidad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Definir Indie - Aficionados pero no de forma despectiva son profesionales vs empresas AAA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Podemos ver como entre indies se usan diferentes motores pero también propios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Empresas con más presupuesto usan sus propias soluciones para ajustarse a sus necesidades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¿Por qué hacer uno?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El conocimiento es poder. Polémica Unity sobre pricing, Posibilidad de contribuir a código abierto. Pero entonces no tendríamos TFG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Aprender como funciona por dentro y mostrarlo animando a otros a cambiarlo y crear su propia versión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Objetivo didáctico contribuir al ecosistema de código abierto, unity como otros han contribuido al fenómeno indie dándole a mucha gente con buenas ideas un medio para poder mostrarlas a los demás sin tener un background técnico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b73e06ef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b73e06e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Cómo</a:t>
            </a:r>
            <a:r>
              <a:rPr lang="en-GB"/>
              <a:t> ejecutamos el motor?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73e06ef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b73e06e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son los patrones y </a:t>
            </a:r>
            <a:r>
              <a:rPr lang="en-GB"/>
              <a:t>cuáles</a:t>
            </a:r>
            <a:r>
              <a:rPr lang="en-GB"/>
              <a:t> hemos usado en el proyecto?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Aunque se habla del concepto por primera vez en el sector de la construcción, en 1995 se emplea en el mundo de la programación y más tarde en 2014 se readaptan a las peculiaridades de la creación de juegos.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patrones hablan sobre cómo organizar código para una buena arquitectura, así como sirven de referencia para los casos más frecuentes a los que un programador se pueden encontrar al definirla.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Veremos ejemplos de algunos patrones que se han aplicado en el proyecto.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skx6Nio0G-Ou9GDafLVLHU4nxE2Ms8yk/view" TargetMode="External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nYMlOv4M1QjikB2d8y5FCzPG3-inCB7Y/view" TargetMode="External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de juegos 3D/2D en C++ y OpenGL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Realizado por Javier Aguilera Puerta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Tutorizado por Francisco de Asís Rus Mansilla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 del motor - ecs vs oo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50" y="1463800"/>
            <a:ext cx="5968875" cy="2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 del motor - ecs vs oo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99" y="1174725"/>
            <a:ext cx="5098624" cy="37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 del motor - otros Componentes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Configuración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Assets /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Máquina de estados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Eventos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debugger - Inspector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00" y="1375650"/>
            <a:ext cx="5689399" cy="3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debugger - Métricas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425" y="1045763"/>
            <a:ext cx="3351149" cy="38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debugger - Logger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00" y="1359475"/>
            <a:ext cx="5689399" cy="3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 del motor - Managers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Logger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Settings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States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Windows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Render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Scene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Assets Manager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flappy bird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300" y="150813"/>
            <a:ext cx="2000525" cy="48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925" y="1747650"/>
            <a:ext cx="1648200" cy="1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flappy bird - Menú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325" y="1093850"/>
            <a:ext cx="373935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flappy bird - Menú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85" y="1093850"/>
            <a:ext cx="6266226" cy="366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Organización del proyecto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900" y="2046075"/>
            <a:ext cx="1051374" cy="105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73" y="1541050"/>
            <a:ext cx="2484874" cy="7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4399500"/>
            <a:ext cx="5174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https://github.com/kafkaphoenix/potatoengine</a:t>
            </a:r>
            <a:endParaRPr b="1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575" y="2894725"/>
            <a:ext cx="3284993" cy="7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flappy bird - juego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113" y="1093850"/>
            <a:ext cx="5427779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flappy bird - juego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12" y="1093850"/>
            <a:ext cx="6347374" cy="3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flappy bird - Vídeo</a:t>
            </a:r>
            <a:endParaRPr/>
          </a:p>
        </p:txBody>
      </p:sp>
      <p:pic>
        <p:nvPicPr>
          <p:cNvPr id="194" name="Google Shape;194;p34" title="demo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800" y="1093850"/>
            <a:ext cx="633841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uso - escenas en 3d</a:t>
            </a:r>
            <a:endParaRPr/>
          </a:p>
        </p:txBody>
      </p:sp>
      <p:pic>
        <p:nvPicPr>
          <p:cNvPr id="200" name="Google Shape;200;p35" title="demo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075" y="1093850"/>
            <a:ext cx="635584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 y mejoras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Aprendizaje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Objetivo didáctico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Uso real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Editor visual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ejemplos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preguntas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63" y="1093850"/>
            <a:ext cx="3030869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Muchas gracias por su tiempo :)!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Organización del proyecto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5250"/>
            <a:ext cx="801019" cy="8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4399500"/>
            <a:ext cx="5174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https://github.com/kafkaphoenix/potatoengine</a:t>
            </a:r>
            <a:endParaRPr b="1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200" y="1245262"/>
            <a:ext cx="7334355" cy="30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Organización del proyecto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75" y="1287950"/>
            <a:ext cx="6402424" cy="3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287950"/>
            <a:ext cx="1851850" cy="5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un motor de juegos?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063" y="1093850"/>
            <a:ext cx="3877875" cy="36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un motor de juegos?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13" y="1093850"/>
            <a:ext cx="6468376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¿Por qué hacer uno?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372400" y="1093850"/>
            <a:ext cx="34599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“Scientia potentia est” - </a:t>
            </a:r>
            <a:r>
              <a:rPr b="1" lang="en-GB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Thomas Hobbes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013" y="1617650"/>
            <a:ext cx="6115974" cy="3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 del motor - Compilación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439475" y="4275150"/>
            <a:ext cx="4076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FFFF"/>
                </a:highlight>
              </a:rPr>
              <a:t>Ndafara Tsamba, How CMake and Make Work, https://earthly.dev/blog/cmake-vs-make-diff/</a:t>
            </a:r>
            <a:endParaRPr sz="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highlight>
                <a:srgbClr val="FFFFFF"/>
              </a:highlight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475" y="1246250"/>
            <a:ext cx="4265057" cy="2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6250"/>
            <a:ext cx="1628425" cy="4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 del motor - Patrones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593501"/>
            <a:ext cx="2491420" cy="30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425" y="1593500"/>
            <a:ext cx="2356300" cy="3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