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348" r:id="rId6"/>
    <p:sldId id="259" r:id="rId7"/>
    <p:sldId id="336" r:id="rId8"/>
    <p:sldId id="333" r:id="rId9"/>
    <p:sldId id="334" r:id="rId10"/>
    <p:sldId id="337" r:id="rId11"/>
    <p:sldId id="339" r:id="rId12"/>
    <p:sldId id="338" r:id="rId13"/>
    <p:sldId id="343" r:id="rId14"/>
    <p:sldId id="340" r:id="rId15"/>
    <p:sldId id="342" r:id="rId16"/>
    <p:sldId id="345" r:id="rId17"/>
    <p:sldId id="341" r:id="rId18"/>
    <p:sldId id="347" r:id="rId19"/>
    <p:sldId id="344" r:id="rId20"/>
    <p:sldId id="349" r:id="rId21"/>
    <p:sldId id="346" r:id="rId22"/>
    <p:sldId id="335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737" autoAdjust="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8DCD2-8590-4CD3-9277-0D72120E7D8D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BF26-CAF6-46A6-AD0C-42E7F9539C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262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9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051-8CA7-410A-AAD6-D3B912AB07BC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B264-1B7A-4161-804F-E734DD3C0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remysl.kafka@hpe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fkapre/linuxdays2016-kubernetes-examp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remysl.kafka@hpe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41" y="2286000"/>
            <a:ext cx="9141619" cy="2286000"/>
          </a:xfrm>
        </p:spPr>
        <p:txBody>
          <a:bodyPr/>
          <a:lstStyle/>
          <a:p>
            <a:r>
              <a:rPr lang="cs-CZ" b="1" dirty="0"/>
              <a:t>An Introduction to</a:t>
            </a:r>
            <a:br>
              <a:rPr lang="cs-CZ" b="1" dirty="0"/>
            </a:br>
            <a:r>
              <a:rPr lang="cs-CZ" b="1" dirty="0"/>
              <a:t>Kubernetes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8013" y="5092093"/>
            <a:ext cx="9141619" cy="699107"/>
          </a:xfrm>
        </p:spPr>
        <p:txBody>
          <a:bodyPr/>
          <a:lstStyle/>
          <a:p>
            <a:r>
              <a:rPr lang="cs-CZ" dirty="0"/>
              <a:t>Premy</a:t>
            </a:r>
            <a:r>
              <a:rPr lang="en-US" dirty="0"/>
              <a:t>s Kafka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8012" y="5791200"/>
            <a:ext cx="11401735" cy="457200"/>
          </a:xfrm>
        </p:spPr>
        <p:txBody>
          <a:bodyPr/>
          <a:lstStyle/>
          <a:p>
            <a:r>
              <a:rPr lang="en-US" dirty="0">
                <a:hlinkClick r:id="rId2"/>
              </a:rPr>
              <a:t>premysl.kafka@hpe.com</a:t>
            </a:r>
            <a:r>
              <a:rPr lang="en-US" dirty="0"/>
              <a:t>          </a:t>
            </a:r>
            <a:r>
              <a:rPr lang="en-US" dirty="0" err="1"/>
              <a:t>kafkapre</a:t>
            </a:r>
            <a:r>
              <a:rPr lang="en-US" dirty="0"/>
              <a:t>           https://github.com/kafkapre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8.10.2016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06" y="5827340"/>
            <a:ext cx="439418" cy="43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84" y="5742016"/>
            <a:ext cx="555568" cy="5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ExternalName</a:t>
            </a:r>
            <a:r>
              <a:rPr lang="en-US" sz="3600" b="1" dirty="0"/>
              <a:t>: </a:t>
            </a:r>
            <a:r>
              <a:rPr lang="en-US" sz="2200" dirty="0"/>
              <a:t>map the service to the contents of the </a:t>
            </a:r>
            <a:r>
              <a:rPr lang="en-US" sz="2200" dirty="0" err="1"/>
              <a:t>externalName</a:t>
            </a:r>
            <a:r>
              <a:rPr lang="en-US" sz="2200" dirty="0"/>
              <a:t> field e.g. example.com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 err="1"/>
              <a:t>ClusterIP</a:t>
            </a:r>
            <a:r>
              <a:rPr lang="en-US" sz="3400" b="1" dirty="0"/>
              <a:t>: </a:t>
            </a:r>
            <a:r>
              <a:rPr lang="en-US" sz="2200" dirty="0"/>
              <a:t>use a cluster-internal IP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 err="1"/>
              <a:t>NodePort</a:t>
            </a:r>
            <a:r>
              <a:rPr lang="en-US" sz="3400" b="1" dirty="0"/>
              <a:t>: </a:t>
            </a:r>
            <a:r>
              <a:rPr lang="en-US" sz="2200" dirty="0"/>
              <a:t>on top of having a cluster-internal IP, expose the service on a port on each node of the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 err="1"/>
              <a:t>LoadBalancer</a:t>
            </a:r>
            <a:r>
              <a:rPr lang="en-US" sz="3400" b="1" dirty="0"/>
              <a:t>: </a:t>
            </a:r>
            <a:r>
              <a:rPr lang="en-US" sz="2200" dirty="0"/>
              <a:t>on top of having a cluster-internal IP and exposing service on a </a:t>
            </a:r>
            <a:r>
              <a:rPr lang="en-US" sz="2200" dirty="0" err="1"/>
              <a:t>NodePort</a:t>
            </a:r>
            <a:r>
              <a:rPr lang="en-US" sz="2200" dirty="0"/>
              <a:t> also, ask the cloud provider for a load balancer which forwards to the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Service Types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4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Key/value pairs that are attached to objects, such as pods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Can be used to organize and to select subsets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Each Key must be unique for a given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Loose 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Can be added dynamically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Labels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Two types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Master node:  Master components (APIs, scheduler, </a:t>
            </a:r>
            <a:r>
              <a:rPr lang="en-US" sz="2400" dirty="0" err="1"/>
              <a:t>etc</a:t>
            </a:r>
            <a:r>
              <a:rPr lang="en-US" sz="2400" dirty="0"/>
              <a:t>) are there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Worker node: </a:t>
            </a:r>
            <a:r>
              <a:rPr lang="en-US" sz="2400" dirty="0" err="1"/>
              <a:t>Kubelet</a:t>
            </a:r>
            <a:r>
              <a:rPr lang="en-US" sz="2400" dirty="0"/>
              <a:t> and containers are there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Kubelet</a:t>
            </a:r>
            <a:r>
              <a:rPr lang="en-US" sz="3600" dirty="0"/>
              <a:t>: </a:t>
            </a:r>
            <a:r>
              <a:rPr lang="en-US" sz="2400" dirty="0"/>
              <a:t>takes a set of </a:t>
            </a:r>
            <a:r>
              <a:rPr lang="en-US" sz="2400" dirty="0" err="1"/>
              <a:t>PodSpecs</a:t>
            </a:r>
            <a:r>
              <a:rPr lang="en-US" sz="2400" dirty="0"/>
              <a:t> and ensures that the containers described are running and healthy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Kube</a:t>
            </a:r>
            <a:r>
              <a:rPr lang="en-US" sz="3600" b="1" dirty="0"/>
              <a:t>-proxy</a:t>
            </a:r>
            <a:r>
              <a:rPr lang="en-US" sz="3600" dirty="0"/>
              <a:t>: </a:t>
            </a:r>
            <a:r>
              <a:rPr lang="en-US" sz="2400" dirty="0"/>
              <a:t>reflects services on each node and can do simple TCP,UDP stream or round robin TCP,UDP forwarding across a set of </a:t>
            </a:r>
            <a:r>
              <a:rPr lang="en-US" sz="2400" dirty="0" err="1"/>
              <a:t>backends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API</a:t>
            </a:r>
            <a:r>
              <a:rPr lang="en-US" sz="3600" dirty="0"/>
              <a:t> </a:t>
            </a:r>
            <a:r>
              <a:rPr lang="en-US" sz="3600" b="1" dirty="0"/>
              <a:t>Server:</a:t>
            </a:r>
            <a:r>
              <a:rPr lang="en-US" sz="2400" dirty="0"/>
              <a:t> Do business logic implemented in separate components or in plug-ins. Also processes REST operations, validates them, and updates the corresponding objects in persistence (</a:t>
            </a:r>
            <a:r>
              <a:rPr lang="en-US" sz="2400" dirty="0" err="1"/>
              <a:t>Etcd</a:t>
            </a:r>
            <a:r>
              <a:rPr lang="en-US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Architecture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4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Scheduler: </a:t>
            </a:r>
            <a:r>
              <a:rPr lang="en-US" sz="2200" dirty="0"/>
              <a:t>binds unscheduled pods to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Control Manager: </a:t>
            </a:r>
            <a:r>
              <a:rPr lang="en-US" sz="2200" dirty="0"/>
              <a:t>processes controllers like </a:t>
            </a:r>
            <a:r>
              <a:rPr lang="en-US" sz="2200" dirty="0" err="1"/>
              <a:t>DaemonSet</a:t>
            </a:r>
            <a:r>
              <a:rPr lang="en-US" sz="2200" dirty="0"/>
              <a:t> Controller, Replication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Etcd</a:t>
            </a:r>
            <a:r>
              <a:rPr lang="en-US" sz="3600" b="1" dirty="0"/>
              <a:t>: </a:t>
            </a:r>
            <a:r>
              <a:rPr lang="en-US" sz="2200" dirty="0"/>
              <a:t>distributed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Kubectl</a:t>
            </a:r>
            <a:r>
              <a:rPr lang="en-US" sz="3600" b="1" dirty="0"/>
              <a:t>: </a:t>
            </a:r>
            <a:r>
              <a:rPr lang="en-US" sz="2200" dirty="0"/>
              <a:t>command line client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Architecture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8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Architecture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7" y="591882"/>
            <a:ext cx="7220966" cy="59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Service Schema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77" y="1397873"/>
            <a:ext cx="6557486" cy="48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Volumes (</a:t>
            </a:r>
            <a:r>
              <a:rPr lang="en-US" sz="3600" dirty="0" err="1"/>
              <a:t>Git</a:t>
            </a:r>
            <a:r>
              <a:rPr lang="en-US" sz="3600" dirty="0"/>
              <a:t>, NFS, </a:t>
            </a:r>
            <a:r>
              <a:rPr lang="en-US" sz="3600" dirty="0" err="1"/>
              <a:t>Flocker</a:t>
            </a:r>
            <a:r>
              <a:rPr lang="en-US" sz="3600" dirty="0"/>
              <a:t>, some </a:t>
            </a:r>
            <a:r>
              <a:rPr lang="cs-CZ" sz="3600" dirty="0"/>
              <a:t>cloud provider</a:t>
            </a:r>
            <a:r>
              <a:rPr lang="en-US" sz="3600" dirty="0"/>
              <a:t> storage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Namespaces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DaemonSet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ConfigMaps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Autoscaling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Resource limitation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Other Features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Install 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err="1"/>
              <a:t>Minikube</a:t>
            </a:r>
            <a:r>
              <a:rPr lang="en-US" sz="3400" dirty="0"/>
              <a:t> – runs virtual machine with k8s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err="1"/>
              <a:t>Kubeadm</a:t>
            </a:r>
            <a:r>
              <a:rPr lang="en-US" sz="3400" dirty="0"/>
              <a:t> – installs k8s on your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Model your application in k8s </a:t>
            </a:r>
            <a:r>
              <a:rPr lang="en-US" sz="3600" dirty="0" err="1"/>
              <a:t>yamls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Deploy and manage your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Try Kubernetes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9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Mesos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Docker Swarm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Alternatives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Demo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11372027" cy="2286000"/>
          </a:xfrm>
        </p:spPr>
        <p:txBody>
          <a:bodyPr/>
          <a:lstStyle/>
          <a:p>
            <a:r>
              <a:rPr lang="en-US" dirty="0"/>
              <a:t>K8S DEMO</a:t>
            </a:r>
            <a:br>
              <a:rPr lang="en-US" dirty="0"/>
            </a:br>
            <a:r>
              <a:rPr lang="en-US" sz="2800" dirty="0"/>
              <a:t>see:  </a:t>
            </a:r>
            <a:r>
              <a:rPr lang="en-US" sz="2800" dirty="0">
                <a:hlinkClick r:id="rId2"/>
              </a:rPr>
              <a:t>https://github.com/kafkapre/linuxdays2016-kubernetes-example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???? - Virtual Machines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2008 - Linux containers (LXC) 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2013 - Docker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2013 - CoreOS stack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2014 - Kubernetes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History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3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6999"/>
            <a:ext cx="10660138" cy="3388895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7200" dirty="0"/>
              <a:t>Q &amp; A</a:t>
            </a:r>
            <a:br>
              <a:rPr lang="en-US" dirty="0"/>
            </a:b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68" y="131975"/>
            <a:ext cx="2143125" cy="21431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8012" y="5791200"/>
            <a:ext cx="11401735" cy="457200"/>
          </a:xfrm>
        </p:spPr>
        <p:txBody>
          <a:bodyPr/>
          <a:lstStyle/>
          <a:p>
            <a:r>
              <a:rPr lang="en-US" dirty="0">
                <a:hlinkClick r:id="rId3"/>
              </a:rPr>
              <a:t>premysl.kafka@hpe.com</a:t>
            </a:r>
            <a:r>
              <a:rPr lang="en-US" dirty="0"/>
              <a:t>          </a:t>
            </a:r>
            <a:r>
              <a:rPr lang="en-US" dirty="0" err="1"/>
              <a:t>kafkapre</a:t>
            </a:r>
            <a:r>
              <a:rPr lang="en-US" dirty="0"/>
              <a:t>           https://github.com/kafkapre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06" y="5827340"/>
            <a:ext cx="439418" cy="438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84" y="5742016"/>
            <a:ext cx="555568" cy="5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Collection of computers that act, work, and appear as one large computer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 Advantages:  </a:t>
            </a:r>
            <a:endParaRPr lang="en-US" sz="2400" b="1" dirty="0"/>
          </a:p>
          <a:p>
            <a:pPr lvl="1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scalable horizontally, reliable, extensible, cheaper computers, geographic distribution, …</a:t>
            </a:r>
          </a:p>
          <a:p>
            <a:pPr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b="1" dirty="0"/>
              <a:t>Problems:</a:t>
            </a:r>
          </a:p>
          <a:p>
            <a:pPr lvl="1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network can fail, bandwidth, consistency, workload allocation, security issues,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5" y="483473"/>
            <a:ext cx="9722621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cs-CZ" sz="6000" b="1" dirty="0">
                <a:solidFill>
                  <a:srgbClr val="00B388"/>
                </a:solidFill>
              </a:rPr>
              <a:t>Distributed systems</a:t>
            </a:r>
            <a:r>
              <a:rPr lang="en-US" sz="6000" b="1" dirty="0">
                <a:solidFill>
                  <a:srgbClr val="00B388"/>
                </a:solidFill>
              </a:rPr>
              <a:t>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1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Kubernetes is an open-source system for automating deployment, scaling, and management of containerized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Name Kubernetes is from Greek word </a:t>
            </a:r>
            <a:r>
              <a:rPr lang="en-US" sz="3600" i="1" dirty="0" err="1"/>
              <a:t>kybernētēs</a:t>
            </a:r>
            <a:r>
              <a:rPr lang="en-US" sz="3600" dirty="0"/>
              <a:t> which means "helmsman" or "governor“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Firstly announced by Google in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Influenced by Google's Borg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Many contributors (Google, </a:t>
            </a:r>
            <a:r>
              <a:rPr lang="en-US" sz="3600" dirty="0" err="1"/>
              <a:t>RedHat</a:t>
            </a:r>
            <a:r>
              <a:rPr lang="en-US" sz="3600" dirty="0"/>
              <a:t>, IBM, Cisco, VMware)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Overview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88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Commonly referred to as "k8s"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Apache License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Written in 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Cross-platform (POC for Windows)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Kubernetes v1.0 was released on July 21, 2015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Google Container Engine runs k8s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Overview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54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Automatic </a:t>
            </a:r>
            <a:r>
              <a:rPr lang="en-US" sz="3600" dirty="0" err="1"/>
              <a:t>binpacking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Horizontal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Self-healing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Storage orchestration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Service discovery and 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Secret and configuration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Features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3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group of one or more containers with shared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Containers also share an IP address and port space, and can find each other via localhost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Treated as one logical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Deployed on one machine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Bound to a node, restart in 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Can die, cannot be reborn with same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Pod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03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Creates and destroys Pods dynamically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Ensures that a pod or particular set of pods are always up and available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pods are automatically replaced if they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Scaling Pods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cs-CZ" sz="3600" dirty="0"/>
              <a:t>ecommend </a:t>
            </a:r>
            <a:r>
              <a:rPr lang="en-US" sz="3600" dirty="0"/>
              <a:t>to use Replication Controller even when you want to create one Pod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Replication Controller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2616" y="1591112"/>
            <a:ext cx="10966768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An abstraction which defines a logical set of Pods and a policy by which to access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Pods are targeted and determined by a Label Selector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16" y="483473"/>
            <a:ext cx="676991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00B050"/>
                </a:solidFill>
              </a:rPr>
              <a:t>{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388"/>
                </a:solidFill>
              </a:rPr>
              <a:t>Service </a:t>
            </a:r>
            <a:r>
              <a:rPr lang="en-US" sz="6000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5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6265B9457174B980B7E670769913B" ma:contentTypeVersion="2" ma:contentTypeDescription="Create a new document." ma:contentTypeScope="" ma:versionID="a38bd2e706cad1c5f1a1025a90d6ad46">
  <xsd:schema xmlns:xsd="http://www.w3.org/2001/XMLSchema" xmlns:xs="http://www.w3.org/2001/XMLSchema" xmlns:p="http://schemas.microsoft.com/office/2006/metadata/properties" xmlns:ns2="46b2e7d2-3d45-47e8-b998-542f92bbd749" targetNamespace="http://schemas.microsoft.com/office/2006/metadata/properties" ma:root="true" ma:fieldsID="c70522d13e534e755b1936f86140007b" ns2:_="">
    <xsd:import namespace="46b2e7d2-3d45-47e8-b998-542f92bbd74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2e7d2-3d45-47e8-b998-542f92bbd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318FE3-95E7-4DAC-BA40-A8BDC8CF2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2e7d2-3d45-47e8-b998-542f92bbd7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562CD8-36E5-4FED-9094-21C36C4AE84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6b2e7d2-3d45-47e8-b998-542f92bbd749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614680-B934-4BEC-807F-F641EEAAAD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691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 Introduction to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K8S DEMO see:  https://github.com/kafkapre/linuxdays2016-kubernetes-example</vt:lpstr>
      <vt:lpstr>Thank you! Q &amp; A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 Review</dc:title>
  <dc:creator>Dousa, Petr</dc:creator>
  <cp:lastModifiedBy>Premysl Kafka</cp:lastModifiedBy>
  <cp:revision>223</cp:revision>
  <dcterms:created xsi:type="dcterms:W3CDTF">2016-04-28T11:45:31Z</dcterms:created>
  <dcterms:modified xsi:type="dcterms:W3CDTF">2016-10-08T07:16:51Z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0x0101004C36265B9457174B980B7E670769913B</vt:lpwstr>
  </property>
</Properties>
</file>