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53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65539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311708" y="7542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" sz="3000" b="0" i="0" u="none" strike="noStrike" cap="none" dirty="0">
                <a:solidFill>
                  <a:srgbClr val="E69138"/>
                </a:solidFill>
                <a:latin typeface="Droid Sans"/>
                <a:ea typeface="Droid Sans"/>
                <a:cs typeface="Droid Sans"/>
                <a:sym typeface="Droid Sans"/>
              </a:rPr>
              <a:t>IDEAL CLIMATE CHANGE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" sz="1800" dirty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Michael Steele, Somn Kafley, Samyak Singh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" sz="1800" dirty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CS 4624, Virginia Tech, Blacksburg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1" i="0" u="none" strike="noStrike" cap="none" dirty="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700" b="0" i="0" u="none" strike="noStrike" cap="none" dirty="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87550" y="3610175"/>
            <a:ext cx="8568900" cy="13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E69138"/>
                </a:solidFill>
                <a:latin typeface="Droid Sans"/>
                <a:ea typeface="Droid Sans"/>
                <a:cs typeface="Droid Sans"/>
                <a:sym typeface="Droid Sans"/>
              </a:rPr>
              <a:t>Instructor</a:t>
            </a:r>
            <a:r>
              <a:rPr lang="en" sz="1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 - Edward A. Fox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E69138"/>
                </a:solidFill>
                <a:latin typeface="Droid Sans"/>
                <a:ea typeface="Droid Sans"/>
                <a:cs typeface="Droid Sans"/>
                <a:sym typeface="Droid Sans"/>
              </a:rPr>
              <a:t>Client</a:t>
            </a:r>
            <a:r>
              <a:rPr lang="en" sz="1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 - Mohamed M. Gharib Farag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50825" y="8989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>
                <a:latin typeface="Droid Sans"/>
                <a:ea typeface="Droid Sans"/>
                <a:cs typeface="Droid Sans"/>
                <a:sym typeface="Droid Sans"/>
              </a:rPr>
              <a:t>TESTING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93561" y="1423841"/>
            <a:ext cx="7681114" cy="257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E69138"/>
                </a:solidFill>
                <a:latin typeface="Droid Sans"/>
                <a:ea typeface="Droid Sans"/>
                <a:cs typeface="Droid Sans"/>
                <a:sym typeface="Droid Sans"/>
              </a:rPr>
              <a:t>Black Box</a:t>
            </a:r>
            <a:r>
              <a:rPr lang="en" sz="2800" dirty="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testing for </a:t>
            </a:r>
            <a:r>
              <a:rPr lang="en" sz="2800" dirty="0">
                <a:solidFill>
                  <a:srgbClr val="E69138"/>
                </a:solidFill>
                <a:latin typeface="Droid Sans"/>
                <a:ea typeface="Droid Sans"/>
                <a:cs typeface="Droid Sans"/>
                <a:sym typeface="Droid Sans"/>
              </a:rPr>
              <a:t>usability</a:t>
            </a:r>
            <a:r>
              <a:rPr lang="en" sz="2800" dirty="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by students.</a:t>
            </a:r>
          </a:p>
          <a:p>
            <a:pPr marR="0" lvl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E69138"/>
                </a:solidFill>
                <a:latin typeface="Droid Sans"/>
                <a:ea typeface="Droid Sans"/>
                <a:cs typeface="Droid Sans"/>
                <a:sym typeface="Droid Sans"/>
              </a:rPr>
              <a:t>Functionality</a:t>
            </a:r>
            <a:r>
              <a:rPr lang="en" sz="2800" dirty="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testing for </a:t>
            </a:r>
            <a:r>
              <a:rPr lang="en" sz="2800" dirty="0">
                <a:solidFill>
                  <a:srgbClr val="E69138"/>
                </a:solidFill>
                <a:latin typeface="Droid Sans"/>
                <a:ea typeface="Droid Sans"/>
                <a:cs typeface="Droid Sans"/>
                <a:sym typeface="Droid Sans"/>
              </a:rPr>
              <a:t>search</a:t>
            </a:r>
            <a:r>
              <a:rPr lang="en" sz="2800" dirty="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by Somn, Sam, and Michael.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50825" y="8989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>
                <a:latin typeface="Droid Sans"/>
                <a:ea typeface="Droid Sans"/>
                <a:cs typeface="Droid Sans"/>
                <a:sym typeface="Droid Sans"/>
              </a:rPr>
              <a:t>FUTURE WORK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9600" y="1536787"/>
            <a:ext cx="8224800" cy="257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Python-configuration files for scalability. </a:t>
            </a:r>
          </a:p>
          <a:p>
            <a:pPr marR="0" lvl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Upgrade Python to 3.5.</a:t>
            </a:r>
          </a:p>
          <a:p>
            <a:pPr marR="0" lvl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Continue to upload more data.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>
                <a:latin typeface="Droid Sans"/>
                <a:ea typeface="Droid Sans"/>
                <a:cs typeface="Droid Sans"/>
                <a:sym typeface="Droid Sans"/>
              </a:rP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50825" y="8989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 dirty="0">
                <a:latin typeface="Droid Sans"/>
                <a:ea typeface="Droid Sans"/>
                <a:cs typeface="Droid Sans"/>
                <a:sym typeface="Droid Sans"/>
              </a:rPr>
              <a:t>OBJECTIVE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96900" y="1337450"/>
            <a:ext cx="7150200" cy="19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Provide a </a:t>
            </a:r>
            <a:r>
              <a:rPr lang="en" sz="2800">
                <a:solidFill>
                  <a:srgbClr val="B45F06"/>
                </a:solidFill>
                <a:latin typeface="Droid Sans"/>
                <a:ea typeface="Droid Sans"/>
                <a:cs typeface="Droid Sans"/>
                <a:sym typeface="Droid Sans"/>
              </a:rPr>
              <a:t>digital library</a:t>
            </a:r>
            <a:r>
              <a:rPr lang="en"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and </a:t>
            </a:r>
            <a:r>
              <a:rPr lang="en" sz="2800">
                <a:solidFill>
                  <a:srgbClr val="B45F06"/>
                </a:solidFill>
                <a:latin typeface="Droid Sans"/>
                <a:ea typeface="Droid Sans"/>
                <a:cs typeface="Droid Sans"/>
                <a:sym typeface="Droid Sans"/>
              </a:rPr>
              <a:t>search-engine</a:t>
            </a:r>
            <a:r>
              <a:rPr lang="en"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for graduate students, researchers, and anybody interested in Climate Change.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>
                <a:latin typeface="Droid Sans"/>
                <a:ea typeface="Droid Sans"/>
                <a:cs typeface="Droid Sans"/>
                <a:sym typeface="Droid Sans"/>
              </a:rPr>
              <a:t>SYSTEM MAP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45" y="638336"/>
            <a:ext cx="7921524" cy="415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 b="1">
                <a:latin typeface="Droid Sans"/>
                <a:ea typeface="Droid Sans"/>
                <a:cs typeface="Droid Sans"/>
                <a:sym typeface="Droid Sans"/>
              </a:rPr>
              <a:t>FUNCTIONALITY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5964350" y="566450"/>
            <a:ext cx="27201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>
                <a:latin typeface="Droid Sans"/>
                <a:ea typeface="Droid Sans"/>
                <a:cs typeface="Droid Sans"/>
                <a:sym typeface="Droid Sans"/>
              </a:rPr>
              <a:t>SEARCH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13" y="381402"/>
            <a:ext cx="6020400" cy="45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5964350" y="566450"/>
            <a:ext cx="27201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>
                <a:latin typeface="Droid Sans"/>
                <a:ea typeface="Droid Sans"/>
                <a:cs typeface="Droid Sans"/>
                <a:sym typeface="Droid Sans"/>
              </a:rPr>
              <a:t>SEARCH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13" y="381402"/>
            <a:ext cx="6020400" cy="45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5964350" y="566450"/>
            <a:ext cx="27201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>
                <a:latin typeface="Droid Sans"/>
                <a:ea typeface="Droid Sans"/>
                <a:cs typeface="Droid Sans"/>
                <a:sym typeface="Droid Sans"/>
              </a:rPr>
              <a:t>SEARCH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13" y="381402"/>
            <a:ext cx="6020400" cy="45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964350" y="566450"/>
            <a:ext cx="2720100" cy="112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>
                <a:latin typeface="Droid Sans"/>
                <a:ea typeface="Droid Sans"/>
                <a:cs typeface="Droid Sans"/>
                <a:sym typeface="Droid Sans"/>
              </a:rPr>
              <a:t>SEARCH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>
                <a:latin typeface="Droid Sans"/>
                <a:ea typeface="Droid Sans"/>
                <a:cs typeface="Droid Sans"/>
                <a:sym typeface="Droid Sans"/>
              </a:rPr>
              <a:t>HISTORY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13" y="381402"/>
            <a:ext cx="6020400" cy="45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5964350" y="566450"/>
            <a:ext cx="2720100" cy="6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>
                <a:latin typeface="Droid Sans"/>
                <a:ea typeface="Droid Sans"/>
                <a:cs typeface="Droid Sans"/>
                <a:sym typeface="Droid Sans"/>
              </a:rPr>
              <a:t>BOOKMARKS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13" y="381402"/>
            <a:ext cx="6020400" cy="45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On-screen Show (16:9)</PresentationFormat>
  <Paragraphs>23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geometric</vt:lpstr>
      <vt:lpstr>IDEAL CLIMATE CHANGE Michael Steele, Somn Kafley, Samyak Singh CS 4624, Virginia Tech, Blacksburg  </vt:lpstr>
      <vt:lpstr>OBJECTIVE</vt:lpstr>
      <vt:lpstr>SYSTEM MAP</vt:lpstr>
      <vt:lpstr>FUNCTIONALITY</vt:lpstr>
      <vt:lpstr>SEARCH</vt:lpstr>
      <vt:lpstr>SEARCH</vt:lpstr>
      <vt:lpstr>SEARCH</vt:lpstr>
      <vt:lpstr>SEARCH HISTORY</vt:lpstr>
      <vt:lpstr>BOOKMARKS</vt:lpstr>
      <vt:lpstr>TESTING</vt:lpstr>
      <vt:lpstr>FUTURE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 CLIMATE CHANGE Michael Steele, Somn Kafley, Samyak Singh CS 4624, Virginia Tech, Blacksburg  </dc:title>
  <cp:lastModifiedBy>Somn  Kafley</cp:lastModifiedBy>
  <cp:revision>1</cp:revision>
  <dcterms:modified xsi:type="dcterms:W3CDTF">2016-05-02T22:22:50Z</dcterms:modified>
</cp:coreProperties>
</file>