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8322"/>
            <a:ext cx="9144000" cy="502685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000">
                <a:latin typeface="Verdana"/>
                <a:ea typeface="Verdana"/>
                <a:cs typeface="Verdana"/>
                <a:sym typeface="Verdana"/>
              </a:rPr>
              <a:t>IDEAL CLIMATE CHANGE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Client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Mohammed M. Gharib Farag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b="1" sz="1200">
              <a:latin typeface="Verdana"/>
              <a:ea typeface="Verdana"/>
              <a:cs typeface="Verdana"/>
              <a:sym typeface="Verdan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287550" y="3610175"/>
            <a:ext cx="8568900" cy="137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Project Members</a:t>
            </a:r>
          </a:p>
          <a:p>
            <a:pPr lvl="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Michael D. Steele, Somn Kafley, Samyak Singh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???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Description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SzPct val="100000"/>
            </a:pPr>
            <a:r>
              <a:rPr lang="en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digital library and search engine project</a:t>
            </a:r>
          </a:p>
          <a:p>
            <a:pPr indent="-406400" lvl="0" marL="457200" rtl="0">
              <a:spcBef>
                <a:spcPts val="0"/>
              </a:spcBef>
              <a:buSzPct val="100000"/>
            </a:pPr>
            <a:r>
              <a:rPr lang="en" sz="2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To create a web engine </a:t>
            </a:r>
            <a:r>
              <a:rPr lang="en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non-technical users to search topic related to climate change.</a:t>
            </a:r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Verdana"/>
            </a:pPr>
            <a:r>
              <a:rPr lang="en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project serves as a tool for researchers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Essential Components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Get archived tweets and web pages file 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Verdana"/>
              <a:buChar char="●"/>
            </a:pP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Run python scripts on the archived file to extract information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Verdana"/>
              <a:buChar char="●"/>
            </a:pP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Index obtained files from running python scripts to Solr search engine </a:t>
            </a:r>
          </a:p>
          <a:p>
            <a:pPr indent="-381000" lvl="0" marL="457200">
              <a:spcBef>
                <a:spcPts val="0"/>
              </a:spcBef>
              <a:buClr>
                <a:schemeClr val="dk1"/>
              </a:buClr>
              <a:buSzPct val="100000"/>
              <a:buFont typeface="Verdana"/>
              <a:buChar char="●"/>
            </a:pP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Demonstrate search engine  through a web interface using Backlight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Project’s Phases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Design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Verdana"/>
              <a:buChar char="●"/>
            </a:pP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Implementation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Verdana"/>
              <a:buChar char="●"/>
            </a:pP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Prototype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Verdana"/>
              <a:buChar char="●"/>
            </a:pP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Testing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Verdana"/>
              <a:buChar char="●"/>
            </a:pP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Final Deliverable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Software &amp; Hardware used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Ruby Version 1.9 or higher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Rails 3.2 or 4.x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Java Version 1.7 or higher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Apache SOLR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Blacklight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Terminal or Command Prompt 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Personal Computers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Internet Access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Prototype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100" y="1152476"/>
            <a:ext cx="864782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50" y="131749"/>
            <a:ext cx="8681850" cy="487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Prototype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4" y="0"/>
            <a:ext cx="913463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Sample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00" y="1017725"/>
            <a:ext cx="8893674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