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542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IDEAL CLIMATE CHANGE</a:t>
            </a: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Client</a:t>
            </a: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Mohammed M. Gharib Farag</a:t>
            </a: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287550" y="3610175"/>
            <a:ext cx="8568900" cy="13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Project Members</a:t>
            </a:r>
          </a:p>
          <a:p>
            <a:pPr indent="0" lvl="0" marL="0" marR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Michael D. Steele, Somn Kafley, Samyak Singh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 Demo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Mike will demo the web app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Testing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Objective</a:t>
            </a:r>
          </a:p>
          <a:p>
            <a:pPr indent="-228600" lvl="0" marL="914400" rtl="0">
              <a:spcBef>
                <a:spcPts val="0"/>
              </a:spcBef>
              <a:buChar char="➢"/>
            </a:pPr>
            <a:r>
              <a:rPr lang="en"/>
              <a:t>Test the user interface and functionality of the application</a:t>
            </a:r>
          </a:p>
          <a:p>
            <a:pPr indent="-228600" lvl="0" marL="914400" rtl="0">
              <a:spcBef>
                <a:spcPts val="0"/>
              </a:spcBef>
              <a:buChar char="➢"/>
            </a:pPr>
            <a:r>
              <a:rPr lang="en"/>
              <a:t>How well an end-user could execute a search    </a:t>
            </a:r>
          </a:p>
          <a:p>
            <a:pPr indent="-228600" lvl="0" marL="914400" rtl="0">
              <a:spcBef>
                <a:spcPts val="0"/>
              </a:spcBef>
              <a:buChar char="➢"/>
            </a:pPr>
            <a:r>
              <a:rPr lang="en"/>
              <a:t>How well an end-user could read the results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 Types of Testing Performed</a:t>
            </a:r>
          </a:p>
          <a:p>
            <a:pPr indent="-228600" lvl="0" marL="914400" rtl="0">
              <a:spcBef>
                <a:spcPts val="0"/>
              </a:spcBef>
              <a:buChar char="➢"/>
            </a:pPr>
            <a:r>
              <a:rPr lang="en"/>
              <a:t>Black Box Testing</a:t>
            </a:r>
          </a:p>
          <a:p>
            <a:pPr indent="-228600" lvl="0" marL="914400" rtl="0">
              <a:spcBef>
                <a:spcPts val="0"/>
              </a:spcBef>
              <a:buChar char="➢"/>
            </a:pPr>
            <a:r>
              <a:rPr lang="en"/>
              <a:t>Functional Testing</a:t>
            </a:r>
          </a:p>
          <a:p>
            <a:pPr indent="-228600" lvl="0" marL="1828800" rtl="0">
              <a:spcBef>
                <a:spcPts val="0"/>
              </a:spcBef>
              <a:buChar char="★"/>
            </a:pPr>
            <a:r>
              <a:rPr lang="en"/>
              <a:t>Developers tested the search functionality</a:t>
            </a:r>
          </a:p>
          <a:p>
            <a:pPr indent="-228600" lvl="0" marL="1828800" rtl="0">
              <a:spcBef>
                <a:spcPts val="0"/>
              </a:spcBef>
              <a:buChar char="★"/>
            </a:pPr>
            <a:r>
              <a:rPr lang="en"/>
              <a:t>Developers tested the page ranking functionality   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Test Result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❏"/>
            </a:pPr>
            <a:r>
              <a:rPr lang="en" sz="2400"/>
              <a:t>Get usability of the application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❏"/>
            </a:pPr>
            <a:r>
              <a:rPr lang="en" sz="2400"/>
              <a:t>From the functional testing </a:t>
            </a:r>
          </a:p>
          <a:p>
            <a:pPr indent="-381000" lvl="0" marL="914400" rtl="0">
              <a:spcBef>
                <a:spcPts val="0"/>
              </a:spcBef>
              <a:buSzPct val="100000"/>
              <a:buChar char="➢"/>
            </a:pPr>
            <a:r>
              <a:rPr lang="en" sz="2400"/>
              <a:t>Confirm that there is only one result for the search query </a:t>
            </a:r>
          </a:p>
          <a:p>
            <a:pPr indent="-381000" lvl="0" marL="914400" rtl="0">
              <a:spcBef>
                <a:spcPts val="0"/>
              </a:spcBef>
              <a:buSzPct val="100000"/>
              <a:buChar char="➢"/>
            </a:pPr>
            <a:r>
              <a:rPr lang="en" sz="2400"/>
              <a:t>Files with highest number of keyword appear on top</a:t>
            </a:r>
          </a:p>
          <a:p>
            <a:pPr indent="-381000" lvl="0" marL="457200">
              <a:spcBef>
                <a:spcPts val="0"/>
              </a:spcBef>
              <a:buSzPct val="100000"/>
              <a:buChar char="❏"/>
            </a:pPr>
            <a:r>
              <a:rPr lang="en" sz="2400"/>
              <a:t>Help determined app is working properly.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Unlike other projects, climate change is ongoing project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Someone should take charge from where we left.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Have access to JSON file or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Instead of getting JSON file from clients, figure out better way to download tweets and webpages. 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Blacklight interface need to change to reflect all tweets and webpages inquiries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Description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❏"/>
            </a:pPr>
            <a:r>
              <a:rPr b="0" i="0" lang="en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digital library and search engine project</a:t>
            </a:r>
          </a:p>
          <a:p>
            <a:pPr indent="-4064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Verdana"/>
              <a:buChar char="❏"/>
            </a:pPr>
            <a:r>
              <a:rPr b="0" i="0" lang="en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To create a web engine </a:t>
            </a:r>
            <a:r>
              <a:rPr b="0" i="0" lang="en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non-technical users to search topic related to climate change.</a:t>
            </a:r>
          </a:p>
          <a:p>
            <a:pPr indent="-4064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❏"/>
            </a:pPr>
            <a:r>
              <a:rPr b="0" i="0" lang="en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project serves as a tool for researchers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Scope of the Project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❏"/>
            </a:pPr>
            <a:r>
              <a:rPr lang="en" sz="2400"/>
              <a:t>Facilitate ongoing climate change research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❏"/>
            </a:pPr>
            <a:r>
              <a:rPr lang="en" sz="2400"/>
              <a:t>Allow users to see social trends about climate change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❏"/>
            </a:pPr>
            <a:r>
              <a:rPr lang="en" sz="2400"/>
              <a:t>Assist researchers to get access those trends and study about it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❏"/>
            </a:pPr>
            <a:r>
              <a:rPr lang="en" sz="2400"/>
              <a:t>Make easy access of climate change trends to technical user who are not technical in computer field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Essential Components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Verdana"/>
              <a:buChar char="❏"/>
            </a:pPr>
            <a:r>
              <a:rPr b="0" i="0" lang="en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 archived tweets and web pages file 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❏"/>
            </a:pPr>
            <a:r>
              <a:rPr b="0" i="0" lang="en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Run python scripts on the archived file to extract information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❏"/>
            </a:pPr>
            <a:r>
              <a:rPr b="0" i="0" lang="en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Index obtained files from running python scripts to Solr search engine 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❏"/>
            </a:pPr>
            <a:r>
              <a:rPr b="0" i="0" lang="en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Demonstrate search engine  through a web interface using Backlight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Web App Design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As per the client suggestions, for our interface we like to use blacklight interface.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Climate change web app should have search box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The search results should show following components:	</a:t>
            </a:r>
          </a:p>
          <a:p>
            <a:pPr indent="-228600" lvl="0" marL="1371600" rtl="0">
              <a:spcBef>
                <a:spcPts val="0"/>
              </a:spcBef>
              <a:buChar char="➢"/>
            </a:pPr>
            <a:r>
              <a:rPr lang="en"/>
              <a:t>Collections Type</a:t>
            </a:r>
          </a:p>
          <a:p>
            <a:pPr indent="-228600" lvl="0" marL="2286000" rtl="0">
              <a:spcBef>
                <a:spcPts val="0"/>
              </a:spcBef>
              <a:buChar char="★"/>
            </a:pPr>
            <a:r>
              <a:rPr lang="en"/>
              <a:t>Webpages</a:t>
            </a:r>
          </a:p>
          <a:p>
            <a:pPr indent="-228600" lvl="0" marL="2286000" rtl="0">
              <a:spcBef>
                <a:spcPts val="0"/>
              </a:spcBef>
              <a:buChar char="★"/>
            </a:pPr>
            <a:r>
              <a:rPr lang="en"/>
              <a:t>Tweets</a:t>
            </a:r>
          </a:p>
          <a:p>
            <a:pPr indent="-228600" lvl="0" marL="1371600" rtl="0">
              <a:spcBef>
                <a:spcPts val="0"/>
              </a:spcBef>
              <a:buChar char="➢"/>
            </a:pPr>
            <a:r>
              <a:rPr lang="en"/>
              <a:t>Date</a:t>
            </a:r>
          </a:p>
          <a:p>
            <a:pPr indent="-228600" lvl="0" marL="1371600" rtl="0">
              <a:spcBef>
                <a:spcPts val="0"/>
              </a:spcBef>
              <a:buChar char="➢"/>
            </a:pPr>
            <a:r>
              <a:rPr lang="en"/>
              <a:t>Collections </a:t>
            </a:r>
          </a:p>
          <a:p>
            <a:pPr indent="-228600" lvl="0" marL="1371600" rtl="0">
              <a:spcBef>
                <a:spcPts val="0"/>
              </a:spcBef>
              <a:buChar char="➢"/>
            </a:pPr>
            <a:r>
              <a:rPr lang="en"/>
              <a:t>Display title of tweets or webpages in the main page      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❏"/>
            </a:pPr>
            <a:r>
              <a:rPr lang="en" sz="2400"/>
              <a:t>Write Python Scripts from skeleton provided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❏"/>
            </a:pPr>
            <a:r>
              <a:rPr lang="en" sz="2400"/>
              <a:t>Run  Python scripts on archived JSON file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❏"/>
            </a:pPr>
            <a:r>
              <a:rPr lang="en" sz="2400"/>
              <a:t>Extract information from tweets related to python scripts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❏"/>
            </a:pPr>
            <a:r>
              <a:rPr lang="en" sz="2400"/>
              <a:t>Save those extracted information to .txt files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❏"/>
            </a:pPr>
            <a:r>
              <a:rPr lang="en" sz="2400"/>
              <a:t>Indexed those files to SOLR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❏"/>
            </a:pPr>
            <a:r>
              <a:rPr lang="en" sz="2400"/>
              <a:t>Incorporate SOLR with Blacklight Interface </a:t>
            </a:r>
          </a:p>
          <a:p>
            <a:pPr indent="-381000" lvl="0" marL="457200">
              <a:spcBef>
                <a:spcPts val="0"/>
              </a:spcBef>
              <a:buSzPct val="100000"/>
              <a:buChar char="❏"/>
            </a:pPr>
            <a:r>
              <a:rPr lang="en" sz="2400"/>
              <a:t>Use Blacklight interface to search tweets and website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248100" y="42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100" y="1152475"/>
            <a:ext cx="864782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4" y="0"/>
            <a:ext cx="913463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0" y="1017725"/>
            <a:ext cx="8893673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