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2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D14AA-E669-4AFF-9004-620B84BE1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5C758E-47C7-4D51-AFA5-5789F194E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A37CE1-E5E4-40F3-A85B-22C0CA09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D6FA-7828-4838-9396-99C439B2A498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C4F74C-2369-4462-B21D-D3764CDC1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EC3F67-6806-4B6A-8B4D-3841A54C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B72F-DE7D-4AC0-9E27-6D84669D3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09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00F7F5-5816-4657-960F-35E907993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4527C6-8956-4FB2-A2D4-528FB2B6C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8A851-ABBA-47AF-AC2E-B2CC219AA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D6FA-7828-4838-9396-99C439B2A498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3A5C58-DB1F-4EC1-89DE-96A0A38B2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0D2C75-E4EE-4BAA-8D50-D0826F63D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B72F-DE7D-4AC0-9E27-6D84669D3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960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104501A-3556-4203-85D6-7DEB4A335E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B03145-B0FC-4384-B589-EF39CDA87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D1E070-EBA2-4E07-952D-1C2A045B6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D6FA-7828-4838-9396-99C439B2A498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EE825D-0F07-4433-B7D3-2ED9580C0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E96C8D-ECAE-4545-8654-102017690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B72F-DE7D-4AC0-9E27-6D84669D3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05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0194BB-A3FB-433C-8A5B-01503BBFB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C4FC74-302D-4551-9420-8E60033B1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1E2CD1-2779-4715-84C5-11A1371CF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D6FA-7828-4838-9396-99C439B2A498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EF5617-D63C-4C29-ABA3-4C2C3A71D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91CF2D-AED8-4A7F-97A3-8481CC336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B72F-DE7D-4AC0-9E27-6D84669D3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74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17022-7C53-42AA-A0FC-882558FBA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54B160-533B-4375-A282-1E9974E2C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33AD29-8120-494D-B9B5-0701BECF0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D6FA-7828-4838-9396-99C439B2A498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6AB536-F994-4312-AF62-C5FAF059E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BDBCE4-E693-425F-A509-44C0EF57C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B72F-DE7D-4AC0-9E27-6D84669D3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995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E5F67-2010-4E94-A99F-8D4EFCAD6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E8079D-6F90-4E33-B2AF-357F9AB75B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A3026C-63A7-4602-B7CF-853A7DA0B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24F810-2FC3-47B9-A872-E397933F4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D6FA-7828-4838-9396-99C439B2A498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12DFFF-7AD5-467B-AC44-BE544A817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EC0F56-2F58-4D8D-B688-E135A2803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B72F-DE7D-4AC0-9E27-6D84669D3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48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25F7F-1EE3-47A1-8FF3-458039AB8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7410A3-6B9D-4C3A-890A-BD98FA521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B2FA53-7233-4387-A363-728192E6A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794871-ABBE-439F-9F85-6273351D13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596F4F-8251-4F3B-8278-C8F7EBF0C6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EC44CA-807A-43A0-AFC4-8C208B306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D6FA-7828-4838-9396-99C439B2A498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0C1F4D-E2C8-4489-920E-514415EEB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90465D-7153-43A6-AA6D-253DD2A8C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B72F-DE7D-4AC0-9E27-6D84669D3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95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3700F-4212-4804-A565-E3AFF8FD8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C0C349-086F-4D0D-A340-E4532E33D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D6FA-7828-4838-9396-99C439B2A498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EE6DC47-876A-498C-847C-8599824E2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957F64-497A-4F97-BA7F-64184A74C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B72F-DE7D-4AC0-9E27-6D84669D3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070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ECDDEE-E2D7-4678-8DF9-1020770F1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D6FA-7828-4838-9396-99C439B2A498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44F2E7-D0D5-4FE0-9C0A-D23A08321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38DD0D-F625-4425-A7AE-1DD20F41D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B72F-DE7D-4AC0-9E27-6D84669D3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493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75E42-8279-4B10-953C-8F0E6A937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9351E3-1A20-4B56-9F8E-A65C72B02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7A9184-C332-4856-ABBB-D13080E26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B3A261-85FA-4AFE-AC01-7BB4ACD84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D6FA-7828-4838-9396-99C439B2A498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596B70-DFD0-484F-87A0-DC6832852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FBF93C-C348-406D-A347-8FACFFD0E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B72F-DE7D-4AC0-9E27-6D84669D3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699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51218-C5C6-4BC4-86F3-D94B1081A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1B2FFA-EB05-40F2-807C-6B0C36506A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AF07E0-82D8-4CE8-A675-E8F4199EE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ADBF18-162E-4A5D-A760-9D1168104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D6FA-7828-4838-9396-99C439B2A498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FD1AC8-7A9B-4D5A-BB5B-72598494E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430582-EC24-4D25-A523-24A8EE073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B72F-DE7D-4AC0-9E27-6D84669D3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512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D8A986-7D7B-46DE-9C9F-E51FB1F55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3CD284-073C-4F56-A201-B4657D7A5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DA75AF-5607-4161-A258-97A540631F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9D6FA-7828-4838-9396-99C439B2A498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3872D6-1654-4EC3-92D1-F1F23F4B9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8134B3-03F6-4F95-9459-594BA4119C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4B72F-DE7D-4AC0-9E27-6D84669D3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778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5DDDB-3E2F-463F-8267-4C2067AD35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dest1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8028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5DDDB-3E2F-463F-8267-4C2067AD35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dest2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1353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5DDDB-3E2F-463F-8267-4C2067AD35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dest3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8506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宽屏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dest1</vt:lpstr>
      <vt:lpstr>dest2</vt:lpstr>
      <vt:lpstr>dest3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source1</dc:title>
  <dc:creator>Kang, Kafony (GfK)</dc:creator>
  <cp:lastModifiedBy>Kang, Kafony (GfK)</cp:lastModifiedBy>
  <cp:revision>2</cp:revision>
  <dcterms:created xsi:type="dcterms:W3CDTF">2021-12-15T13:42:33Z</dcterms:created>
  <dcterms:modified xsi:type="dcterms:W3CDTF">2021-12-15T13:43:50Z</dcterms:modified>
</cp:coreProperties>
</file>